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2192000" cy="6858000"/>
  <p:notesSz cx="6858000" cy="9144000"/>
  <p:embeddedFontLst>
    <p:embeddedFont>
      <p:font typeface="Century Gothic" panose="020B0502020202020204" pitchFamily="34" charset="0"/>
      <p:regular r:id="rId42"/>
      <p:bold r:id="rId43"/>
      <p:italic r:id="rId44"/>
      <p:boldItalic r:id="rId45"/>
    </p:embeddedFont>
    <p:embeddedFont>
      <p:font typeface="Corbel" panose="020B0503020204020204" pitchFamily="34" charset="0"/>
      <p:regular r:id="rId46"/>
      <p:bold r:id="rId47"/>
      <p:italic r:id="rId48"/>
      <p:boldItalic r:id="rId49"/>
    </p:embeddedFont>
    <p:embeddedFont>
      <p:font typeface="EB Garamond" panose="020B0604020202020204" charset="0"/>
      <p:regular r:id="rId50"/>
      <p:bold r:id="rId51"/>
      <p:italic r:id="rId52"/>
      <p:boldItalic r:id="rId53"/>
    </p:embeddedFont>
    <p:embeddedFont>
      <p:font typeface="Roboto" panose="020B0604020202020204" charset="0"/>
      <p:regular r:id="rId54"/>
      <p:bold r:id="rId55"/>
      <p:italic r:id="rId56"/>
      <p:boldItalic r:id="rId57"/>
    </p:embeddedFont>
    <p:embeddedFont>
      <p:font typeface="Roboto Light" panose="020B0604020202020204" charset="0"/>
      <p:regular r:id="rId58"/>
      <p:bold r:id="rId59"/>
      <p:italic r:id="rId60"/>
      <p:boldItalic r:id="rId61"/>
    </p:embeddedFont>
    <p:embeddedFont>
      <p:font typeface="Ultra" panose="020B0604020202020204" charset="0"/>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72B57B-34F4-423B-93D1-9118222948CE}">
  <a:tblStyle styleId="{B272B57B-34F4-423B-93D1-9118222948CE}" styleName="Table_0">
    <a:wholeTbl>
      <a:tcTxStyle b="off" i="off">
        <a:font>
          <a:latin typeface="Corbel"/>
          <a:ea typeface="Corbel"/>
          <a:cs typeface="Corbel"/>
        </a:font>
        <a:schemeClr val="dk1"/>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chemeClr val="accent3"/>
              </a:solidFill>
              <a:prstDash val="solid"/>
              <a:round/>
              <a:headEnd type="none" w="sm" len="sm"/>
              <a:tailEnd type="none" w="sm" len="sm"/>
            </a:ln>
          </a:insideH>
          <a:insideV>
            <a:ln w="9525" cap="flat" cmpd="sng">
              <a:solidFill>
                <a:schemeClr val="accent3"/>
              </a:solidFill>
              <a:prstDash val="solid"/>
              <a:round/>
              <a:headEnd type="none" w="sm" len="sm"/>
              <a:tailEnd type="none" w="sm" len="sm"/>
            </a:ln>
          </a:insideV>
        </a:tcBdr>
        <a:fill>
          <a:solidFill>
            <a:srgbClr val="FFFFFF">
              <a:alpha val="0"/>
            </a:srgbClr>
          </a:solidFill>
        </a:fill>
      </a:tcStyle>
    </a:wholeTbl>
    <a:band1H>
      <a:tcTxStyle/>
      <a:tcStyle>
        <a:tcBdr/>
        <a:fill>
          <a:solidFill>
            <a:schemeClr val="accent3">
              <a:alpha val="40000"/>
            </a:schemeClr>
          </a:solidFill>
        </a:fill>
      </a:tcStyle>
    </a:band1H>
    <a:band2H>
      <a:tcTxStyle/>
      <a:tcStyle>
        <a:tcBdr/>
      </a:tcStyle>
    </a:band2H>
    <a:band1V>
      <a:tcTxStyle/>
      <a:tcStyle>
        <a:tcBdr>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tcBdr>
        <a:fill>
          <a:solidFill>
            <a:schemeClr val="accent3">
              <a:alpha val="40000"/>
            </a:schemeClr>
          </a:solidFill>
        </a:fill>
      </a:tcStyle>
    </a:band1V>
    <a:band2V>
      <a:tcTxStyle/>
      <a:tcStyle>
        <a:tcBdr/>
      </a:tcStyle>
    </a:band2V>
    <a:lastCol>
      <a:tcTxStyle b="on" i="off"/>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chemeClr val="accent3"/>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chemeClr val="accent3"/>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Corbel"/>
          <a:ea typeface="Corbel"/>
          <a:cs typeface="Corbel"/>
        </a:font>
        <a:schemeClr val="lt1"/>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3"/>
          </a:solidFill>
        </a:fill>
      </a:tcStyle>
    </a:firstRow>
    <a:neCell>
      <a:tcTxStyle/>
      <a:tcStyle>
        <a:tcBdr/>
      </a:tcStyle>
    </a:neCell>
    <a:nwCell>
      <a:tcTxStyle/>
      <a:tcStyle>
        <a:tcBdr/>
      </a:tcStyle>
    </a:nwCell>
  </a:tblStyle>
  <a:tblStyle styleId="{0DF0D2DE-8BFA-4F3F-82AB-2487FA10A5E8}" styleName="Table_1">
    <a:wholeTbl>
      <a:tcTxStyle b="off" i="off">
        <a:font>
          <a:latin typeface="Corbel"/>
          <a:ea typeface="Corbel"/>
          <a:cs typeface="Corbe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AEFE8"/>
          </a:solidFill>
        </a:fill>
      </a:tcStyle>
    </a:wholeTbl>
    <a:band1H>
      <a:tcTxStyle/>
      <a:tcStyle>
        <a:tcBdr/>
        <a:fill>
          <a:solidFill>
            <a:srgbClr val="F4DECD"/>
          </a:solidFill>
        </a:fill>
      </a:tcStyle>
    </a:band1H>
    <a:band2H>
      <a:tcTxStyle/>
      <a:tcStyle>
        <a:tcBdr/>
      </a:tcStyle>
    </a:band2H>
    <a:band1V>
      <a:tcTxStyle/>
      <a:tcStyle>
        <a:tcBdr/>
        <a:fill>
          <a:solidFill>
            <a:srgbClr val="F4DECD"/>
          </a:solidFill>
        </a:fill>
      </a:tcStyle>
    </a:band1V>
    <a:band2V>
      <a:tcTxStyle/>
      <a:tcStyle>
        <a:tcBdr/>
      </a:tcStyle>
    </a:band2V>
    <a:lastCol>
      <a:tcTxStyle b="on" i="off">
        <a:font>
          <a:latin typeface="Corbel"/>
          <a:ea typeface="Corbel"/>
          <a:cs typeface="Corbel"/>
        </a:font>
        <a:schemeClr val="lt1"/>
      </a:tcTxStyle>
      <a:tcStyle>
        <a:tcBdr/>
        <a:fill>
          <a:solidFill>
            <a:schemeClr val="accent3"/>
          </a:solidFill>
        </a:fill>
      </a:tcStyle>
    </a:lastCol>
    <a:firstCol>
      <a:tcTxStyle b="on" i="off">
        <a:font>
          <a:latin typeface="Corbel"/>
          <a:ea typeface="Corbel"/>
          <a:cs typeface="Corbel"/>
        </a:font>
        <a:schemeClr val="lt1"/>
      </a:tcTxStyle>
      <a:tcStyle>
        <a:tcBdr/>
        <a:fill>
          <a:solidFill>
            <a:schemeClr val="accent3"/>
          </a:solidFill>
        </a:fill>
      </a:tcStyle>
    </a:firstCol>
    <a:lastRow>
      <a:tcTxStyle b="on" i="off">
        <a:font>
          <a:latin typeface="Corbel"/>
          <a:ea typeface="Corbel"/>
          <a:cs typeface="Corbel"/>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Corbel"/>
          <a:ea typeface="Corbel"/>
          <a:cs typeface="Corbel"/>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EC245D78-1AA5-4309-BC80-B75EA8A51E56}" styleName="Table_2">
    <a:wholeTbl>
      <a:tcTxStyle b="off" i="off">
        <a:font>
          <a:latin typeface="Corbel"/>
          <a:ea typeface="Corbel"/>
          <a:cs typeface="Corbe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CF4E8"/>
          </a:solidFill>
        </a:fill>
      </a:tcStyle>
    </a:wholeTbl>
    <a:band1H>
      <a:tcTxStyle/>
      <a:tcStyle>
        <a:tcBdr/>
        <a:fill>
          <a:solidFill>
            <a:srgbClr val="D7E9CF"/>
          </a:solidFill>
        </a:fill>
      </a:tcStyle>
    </a:band1H>
    <a:band2H>
      <a:tcTxStyle/>
      <a:tcStyle>
        <a:tcBdr/>
      </a:tcStyle>
    </a:band2H>
    <a:band1V>
      <a:tcTxStyle/>
      <a:tcStyle>
        <a:tcBdr/>
        <a:fill>
          <a:solidFill>
            <a:srgbClr val="D7E9CF"/>
          </a:solidFill>
        </a:fill>
      </a:tcStyle>
    </a:band1V>
    <a:band2V>
      <a:tcTxStyle/>
      <a:tcStyle>
        <a:tcBdr/>
      </a:tcStyle>
    </a:band2V>
    <a:lastCol>
      <a:tcTxStyle b="on" i="off">
        <a:font>
          <a:latin typeface="Corbel"/>
          <a:ea typeface="Corbel"/>
          <a:cs typeface="Corbel"/>
        </a:font>
        <a:schemeClr val="lt1"/>
      </a:tcTxStyle>
      <a:tcStyle>
        <a:tcBdr/>
        <a:fill>
          <a:solidFill>
            <a:schemeClr val="accent2"/>
          </a:solidFill>
        </a:fill>
      </a:tcStyle>
    </a:lastCol>
    <a:firstCol>
      <a:tcTxStyle b="on" i="off">
        <a:font>
          <a:latin typeface="Corbel"/>
          <a:ea typeface="Corbel"/>
          <a:cs typeface="Corbel"/>
        </a:font>
        <a:schemeClr val="lt1"/>
      </a:tcTxStyle>
      <a:tcStyle>
        <a:tcBdr/>
        <a:fill>
          <a:solidFill>
            <a:schemeClr val="accent2"/>
          </a:solidFill>
        </a:fill>
      </a:tcStyle>
    </a:firstCol>
    <a:lastRow>
      <a:tcTxStyle b="on" i="off">
        <a:font>
          <a:latin typeface="Corbel"/>
          <a:ea typeface="Corbel"/>
          <a:cs typeface="Corbel"/>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orbel"/>
          <a:ea typeface="Corbel"/>
          <a:cs typeface="Corbel"/>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6517" autoAdjust="0"/>
  </p:normalViewPr>
  <p:slideViewPr>
    <p:cSldViewPr snapToGrid="0">
      <p:cViewPr varScale="1">
        <p:scale>
          <a:sx n="119" d="100"/>
          <a:sy n="119" d="100"/>
        </p:scale>
        <p:origin x="234" y="10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1" d="100"/>
          <a:sy n="91" d="100"/>
        </p:scale>
        <p:origin x="3750"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3d2aa35f4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3d2aa35f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endParaRPr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100"/>
              </a:spcBef>
              <a:spcAft>
                <a:spcPts val="2100"/>
              </a:spcAft>
              <a:buSzPts val="1100"/>
              <a:buNone/>
            </a:pPr>
            <a:endParaRPr sz="1900" dirty="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grpSp>
        <p:nvGrpSpPr>
          <p:cNvPr id="19" name="Google Shape;19;p2"/>
          <p:cNvGrpSpPr/>
          <p:nvPr/>
        </p:nvGrpSpPr>
        <p:grpSpPr>
          <a:xfrm>
            <a:off x="546100" y="-4763"/>
            <a:ext cx="5014912" cy="6862763"/>
            <a:chOff x="2928938" y="-4763"/>
            <a:chExt cx="5014912" cy="6862763"/>
          </a:xfrm>
        </p:grpSpPr>
        <p:sp>
          <p:nvSpPr>
            <p:cNvPr id="20" name="Google Shape;20;p2"/>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21" name="Google Shape;21;p2"/>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2" name="Google Shape;22;p2"/>
            <p:cNvSpPr/>
            <p:nvPr/>
          </p:nvSpPr>
          <p:spPr>
            <a:xfrm>
              <a:off x="2928938" y="2582862"/>
              <a:ext cx="2693988"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23" name="Google Shape;23;p2"/>
            <p:cNvSpPr/>
            <p:nvPr/>
          </p:nvSpPr>
          <p:spPr>
            <a:xfrm>
              <a:off x="3371850" y="2692400"/>
              <a:ext cx="3332163"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24" name="Google Shape;24;p2"/>
            <p:cNvSpPr/>
            <p:nvPr/>
          </p:nvSpPr>
          <p:spPr>
            <a:xfrm>
              <a:off x="3367088" y="2687637"/>
              <a:ext cx="4576763"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25" name="Google Shape;25;p2"/>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26" name="Google Shape;26;p2"/>
          <p:cNvSpPr txBox="1">
            <a:spLocks noGrp="1"/>
          </p:cNvSpPr>
          <p:nvPr>
            <p:ph type="ctrTitle"/>
          </p:nvPr>
        </p:nvSpPr>
        <p:spPr>
          <a:xfrm>
            <a:off x="2928401" y="1380068"/>
            <a:ext cx="8574600" cy="2616300"/>
          </a:xfrm>
          <a:prstGeom prst="rect">
            <a:avLst/>
          </a:prstGeom>
          <a:noFill/>
          <a:ln>
            <a:noFill/>
          </a:ln>
        </p:spPr>
        <p:txBody>
          <a:bodyPr spcFirstLastPara="1" wrap="square" lIns="91425" tIns="45700" rIns="91425" bIns="45700" anchor="b" anchorCtr="0">
            <a:noAutofit/>
          </a:bodyPr>
          <a:lstStyle>
            <a:lvl1pPr lvl="0" algn="r" rtl="0">
              <a:spcBef>
                <a:spcPts val="0"/>
              </a:spcBef>
              <a:spcAft>
                <a:spcPts val="0"/>
              </a:spcAft>
              <a:buClr>
                <a:schemeClr val="dk1"/>
              </a:buClr>
              <a:buSzPts val="6000"/>
              <a:buFont typeface="Corbel"/>
              <a:buNone/>
              <a:defRPr sz="60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 name="Google Shape;27;p2"/>
          <p:cNvSpPr txBox="1">
            <a:spLocks noGrp="1"/>
          </p:cNvSpPr>
          <p:nvPr>
            <p:ph type="subTitle" idx="1"/>
          </p:nvPr>
        </p:nvSpPr>
        <p:spPr>
          <a:xfrm>
            <a:off x="4515377" y="3996267"/>
            <a:ext cx="6987600" cy="1388400"/>
          </a:xfrm>
          <a:prstGeom prst="rect">
            <a:avLst/>
          </a:prstGeom>
          <a:noFill/>
          <a:ln>
            <a:noFill/>
          </a:ln>
        </p:spPr>
        <p:txBody>
          <a:bodyPr spcFirstLastPara="1" wrap="square" lIns="91425" tIns="45700" rIns="91425" bIns="45700" anchor="t" anchorCtr="0">
            <a:noAutofit/>
          </a:bodyPr>
          <a:lstStyle>
            <a:lvl1pPr lvl="0" algn="r" rtl="0">
              <a:spcBef>
                <a:spcPts val="420"/>
              </a:spcBef>
              <a:spcAft>
                <a:spcPts val="0"/>
              </a:spcAft>
              <a:buSzPts val="3045"/>
              <a:buNone/>
              <a:defRPr sz="2100">
                <a:solidFill>
                  <a:schemeClr val="dk1"/>
                </a:solidFill>
              </a:defRPr>
            </a:lvl1pPr>
            <a:lvl2pPr lvl="1" algn="ctr" rtl="0">
              <a:spcBef>
                <a:spcPts val="600"/>
              </a:spcBef>
              <a:spcAft>
                <a:spcPts val="0"/>
              </a:spcAft>
              <a:buSzPts val="2900"/>
              <a:buNone/>
              <a:defRPr>
                <a:solidFill>
                  <a:srgbClr val="888888"/>
                </a:solidFill>
              </a:defRPr>
            </a:lvl2pPr>
            <a:lvl3pPr lvl="2" algn="ctr" rtl="0">
              <a:spcBef>
                <a:spcPts val="600"/>
              </a:spcBef>
              <a:spcAft>
                <a:spcPts val="0"/>
              </a:spcAft>
              <a:buSzPts val="2610"/>
              <a:buNone/>
              <a:defRPr>
                <a:solidFill>
                  <a:srgbClr val="888888"/>
                </a:solidFill>
              </a:defRPr>
            </a:lvl3pPr>
            <a:lvl4pPr lvl="3" algn="ctr" rtl="0">
              <a:spcBef>
                <a:spcPts val="600"/>
              </a:spcBef>
              <a:spcAft>
                <a:spcPts val="0"/>
              </a:spcAft>
              <a:buSzPts val="2320"/>
              <a:buNone/>
              <a:defRPr>
                <a:solidFill>
                  <a:srgbClr val="888888"/>
                </a:solidFill>
              </a:defRPr>
            </a:lvl4pPr>
            <a:lvl5pPr lvl="4" algn="ctr" rtl="0">
              <a:spcBef>
                <a:spcPts val="600"/>
              </a:spcBef>
              <a:spcAft>
                <a:spcPts val="0"/>
              </a:spcAft>
              <a:buSzPts val="2030"/>
              <a:buNone/>
              <a:defRPr>
                <a:solidFill>
                  <a:srgbClr val="888888"/>
                </a:solidFill>
              </a:defRPr>
            </a:lvl5pPr>
            <a:lvl6pPr lvl="5" algn="ctr" rtl="0">
              <a:spcBef>
                <a:spcPts val="600"/>
              </a:spcBef>
              <a:spcAft>
                <a:spcPts val="0"/>
              </a:spcAft>
              <a:buSzPts val="2030"/>
              <a:buNone/>
              <a:defRPr>
                <a:solidFill>
                  <a:srgbClr val="888888"/>
                </a:solidFill>
              </a:defRPr>
            </a:lvl6pPr>
            <a:lvl7pPr lvl="6" algn="ctr" rtl="0">
              <a:spcBef>
                <a:spcPts val="600"/>
              </a:spcBef>
              <a:spcAft>
                <a:spcPts val="0"/>
              </a:spcAft>
              <a:buSzPts val="2030"/>
              <a:buNone/>
              <a:defRPr>
                <a:solidFill>
                  <a:srgbClr val="888888"/>
                </a:solidFill>
              </a:defRPr>
            </a:lvl7pPr>
            <a:lvl8pPr lvl="7" algn="ctr" rtl="0">
              <a:spcBef>
                <a:spcPts val="600"/>
              </a:spcBef>
              <a:spcAft>
                <a:spcPts val="0"/>
              </a:spcAft>
              <a:buSzPts val="2030"/>
              <a:buNone/>
              <a:defRPr>
                <a:solidFill>
                  <a:srgbClr val="888888"/>
                </a:solidFill>
              </a:defRPr>
            </a:lvl8pPr>
            <a:lvl9pPr lvl="8" algn="ctr" rtl="0">
              <a:spcBef>
                <a:spcPts val="600"/>
              </a:spcBef>
              <a:spcAft>
                <a:spcPts val="600"/>
              </a:spcAft>
              <a:buSzPts val="2030"/>
              <a:buNone/>
              <a:defRPr>
                <a:solidFill>
                  <a:srgbClr val="888888"/>
                </a:solidFill>
              </a:defRPr>
            </a:lvl9pPr>
          </a:lstStyle>
          <a:p>
            <a:endParaRPr/>
          </a:p>
        </p:txBody>
      </p:sp>
      <p:sp>
        <p:nvSpPr>
          <p:cNvPr id="28" name="Google Shape;28;p2"/>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2"/>
          <p:cNvSpPr txBox="1">
            <a:spLocks noGrp="1"/>
          </p:cNvSpPr>
          <p:nvPr>
            <p:ph type="ftr" idx="11"/>
          </p:nvPr>
        </p:nvSpPr>
        <p:spPr>
          <a:xfrm>
            <a:off x="5332412" y="5883275"/>
            <a:ext cx="4323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2"/>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4000"/>
              <a:buFont typeface="Corbel"/>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1"/>
          <p:cNvSpPr txBox="1">
            <a:spLocks noGrp="1"/>
          </p:cNvSpPr>
          <p:nvPr>
            <p:ph type="body" idx="1"/>
          </p:nvPr>
        </p:nvSpPr>
        <p:spPr>
          <a:xfrm>
            <a:off x="1772179" y="2658533"/>
            <a:ext cx="4607100" cy="576300"/>
          </a:xfrm>
          <a:prstGeom prst="rect">
            <a:avLst/>
          </a:prstGeom>
          <a:noFill/>
          <a:ln>
            <a:noFill/>
          </a:ln>
        </p:spPr>
        <p:txBody>
          <a:bodyPr spcFirstLastPara="1" wrap="square" lIns="91425" tIns="45700" rIns="91425" bIns="45700" anchor="b" anchorCtr="0">
            <a:noAutofit/>
          </a:bodyPr>
          <a:lstStyle>
            <a:lvl1pPr marL="457200" lvl="0" indent="-228600" algn="l" rtl="0">
              <a:spcBef>
                <a:spcPts val="560"/>
              </a:spcBef>
              <a:spcAft>
                <a:spcPts val="0"/>
              </a:spcAft>
              <a:buSzPts val="4060"/>
              <a:buNone/>
              <a:defRPr sz="2800" b="0">
                <a:solidFill>
                  <a:srgbClr val="1186C3"/>
                </a:solidFill>
              </a:defRPr>
            </a:lvl1pPr>
            <a:lvl2pPr marL="914400" lvl="1" indent="-228600" algn="l" rtl="0">
              <a:spcBef>
                <a:spcPts val="600"/>
              </a:spcBef>
              <a:spcAft>
                <a:spcPts val="0"/>
              </a:spcAft>
              <a:buSzPts val="2900"/>
              <a:buNone/>
              <a:defRPr sz="2000" b="1"/>
            </a:lvl2pPr>
            <a:lvl3pPr marL="1371600" lvl="2" indent="-228600" algn="l" rtl="0">
              <a:spcBef>
                <a:spcPts val="600"/>
              </a:spcBef>
              <a:spcAft>
                <a:spcPts val="0"/>
              </a:spcAft>
              <a:buSzPts val="2610"/>
              <a:buNone/>
              <a:defRPr sz="1800" b="1"/>
            </a:lvl3pPr>
            <a:lvl4pPr marL="1828800" lvl="3" indent="-228600" algn="l" rtl="0">
              <a:spcBef>
                <a:spcPts val="600"/>
              </a:spcBef>
              <a:spcAft>
                <a:spcPts val="0"/>
              </a:spcAft>
              <a:buSzPts val="2320"/>
              <a:buNone/>
              <a:defRPr sz="1600" b="1"/>
            </a:lvl4pPr>
            <a:lvl5pPr marL="2286000" lvl="4" indent="-228600" algn="l" rtl="0">
              <a:spcBef>
                <a:spcPts val="600"/>
              </a:spcBef>
              <a:spcAft>
                <a:spcPts val="0"/>
              </a:spcAft>
              <a:buSzPts val="2320"/>
              <a:buNone/>
              <a:defRPr sz="1600" b="1"/>
            </a:lvl5pPr>
            <a:lvl6pPr marL="2743200" lvl="5" indent="-228600" algn="l" rtl="0">
              <a:spcBef>
                <a:spcPts val="600"/>
              </a:spcBef>
              <a:spcAft>
                <a:spcPts val="0"/>
              </a:spcAft>
              <a:buSzPts val="2320"/>
              <a:buNone/>
              <a:defRPr sz="1600" b="1"/>
            </a:lvl6pPr>
            <a:lvl7pPr marL="3200400" lvl="6" indent="-228600" algn="l" rtl="0">
              <a:spcBef>
                <a:spcPts val="600"/>
              </a:spcBef>
              <a:spcAft>
                <a:spcPts val="0"/>
              </a:spcAft>
              <a:buSzPts val="2320"/>
              <a:buNone/>
              <a:defRPr sz="1600" b="1"/>
            </a:lvl7pPr>
            <a:lvl8pPr marL="3657600" lvl="7" indent="-228600" algn="l" rtl="0">
              <a:spcBef>
                <a:spcPts val="600"/>
              </a:spcBef>
              <a:spcAft>
                <a:spcPts val="0"/>
              </a:spcAft>
              <a:buSzPts val="2320"/>
              <a:buNone/>
              <a:defRPr sz="1600" b="1"/>
            </a:lvl8pPr>
            <a:lvl9pPr marL="4114800" lvl="8" indent="-228600" algn="l" rtl="0">
              <a:spcBef>
                <a:spcPts val="600"/>
              </a:spcBef>
              <a:spcAft>
                <a:spcPts val="600"/>
              </a:spcAft>
              <a:buSzPts val="2320"/>
              <a:buNone/>
              <a:defRPr sz="1600" b="1"/>
            </a:lvl9pPr>
          </a:lstStyle>
          <a:p>
            <a:endParaRPr/>
          </a:p>
        </p:txBody>
      </p:sp>
      <p:sp>
        <p:nvSpPr>
          <p:cNvPr id="71" name="Google Shape;71;p11"/>
          <p:cNvSpPr txBox="1">
            <a:spLocks noGrp="1"/>
          </p:cNvSpPr>
          <p:nvPr>
            <p:ph type="body" idx="2"/>
          </p:nvPr>
        </p:nvSpPr>
        <p:spPr>
          <a:xfrm>
            <a:off x="1484311" y="3335337"/>
            <a:ext cx="4895100" cy="2455800"/>
          </a:xfrm>
          <a:prstGeom prst="rect">
            <a:avLst/>
          </a:prstGeom>
          <a:noFill/>
          <a:ln>
            <a:noFill/>
          </a:ln>
        </p:spPr>
        <p:txBody>
          <a:bodyPr spcFirstLastPara="1" wrap="square" lIns="91425" tIns="45700" rIns="91425" bIns="45700" anchor="t" anchorCtr="0">
            <a:noAutofit/>
          </a:bodyPr>
          <a:lstStyle>
            <a:lvl1pPr marL="457200" lvl="0" indent="-394335" algn="l" rtl="0">
              <a:spcBef>
                <a:spcPts val="360"/>
              </a:spcBef>
              <a:spcAft>
                <a:spcPts val="0"/>
              </a:spcAft>
              <a:buSzPts val="2610"/>
              <a:buChar char="•"/>
              <a:defRPr sz="1800"/>
            </a:lvl1pPr>
            <a:lvl2pPr marL="914400" lvl="1" indent="-375919" algn="l" rtl="0">
              <a:spcBef>
                <a:spcPts val="600"/>
              </a:spcBef>
              <a:spcAft>
                <a:spcPts val="0"/>
              </a:spcAft>
              <a:buSzPts val="2320"/>
              <a:buChar char="•"/>
              <a:defRPr sz="1600"/>
            </a:lvl2pPr>
            <a:lvl3pPr marL="1371600" lvl="2" indent="-357505" algn="l" rtl="0">
              <a:spcBef>
                <a:spcPts val="600"/>
              </a:spcBef>
              <a:spcAft>
                <a:spcPts val="0"/>
              </a:spcAft>
              <a:buSzPts val="2030"/>
              <a:buChar char="•"/>
              <a:defRPr sz="1400"/>
            </a:lvl3pPr>
            <a:lvl4pPr marL="1828800" lvl="3" indent="-339089" algn="l" rtl="0">
              <a:spcBef>
                <a:spcPts val="600"/>
              </a:spcBef>
              <a:spcAft>
                <a:spcPts val="0"/>
              </a:spcAft>
              <a:buSzPts val="1740"/>
              <a:buChar char="•"/>
              <a:defRPr sz="1200"/>
            </a:lvl4pPr>
            <a:lvl5pPr marL="2286000" lvl="4" indent="-339089" algn="l" rtl="0">
              <a:spcBef>
                <a:spcPts val="600"/>
              </a:spcBef>
              <a:spcAft>
                <a:spcPts val="0"/>
              </a:spcAft>
              <a:buSzPts val="1740"/>
              <a:buChar char="•"/>
              <a:defRPr sz="1200"/>
            </a:lvl5pPr>
            <a:lvl6pPr marL="2743200" lvl="5" indent="-339089" algn="l" rtl="0">
              <a:spcBef>
                <a:spcPts val="600"/>
              </a:spcBef>
              <a:spcAft>
                <a:spcPts val="0"/>
              </a:spcAft>
              <a:buSzPts val="1740"/>
              <a:buChar char="•"/>
              <a:defRPr sz="1200"/>
            </a:lvl6pPr>
            <a:lvl7pPr marL="3200400" lvl="6" indent="-339089" algn="l" rtl="0">
              <a:spcBef>
                <a:spcPts val="600"/>
              </a:spcBef>
              <a:spcAft>
                <a:spcPts val="0"/>
              </a:spcAft>
              <a:buSzPts val="1740"/>
              <a:buChar char="•"/>
              <a:defRPr sz="1200"/>
            </a:lvl7pPr>
            <a:lvl8pPr marL="3657600" lvl="7" indent="-339090" algn="l" rtl="0">
              <a:spcBef>
                <a:spcPts val="600"/>
              </a:spcBef>
              <a:spcAft>
                <a:spcPts val="0"/>
              </a:spcAft>
              <a:buSzPts val="1740"/>
              <a:buChar char="•"/>
              <a:defRPr sz="1200"/>
            </a:lvl8pPr>
            <a:lvl9pPr marL="4114800" lvl="8" indent="-339090" algn="l" rtl="0">
              <a:spcBef>
                <a:spcPts val="600"/>
              </a:spcBef>
              <a:spcAft>
                <a:spcPts val="600"/>
              </a:spcAft>
              <a:buSzPts val="1740"/>
              <a:buChar char="•"/>
              <a:defRPr sz="1200"/>
            </a:lvl9pPr>
          </a:lstStyle>
          <a:p>
            <a:endParaRPr/>
          </a:p>
        </p:txBody>
      </p:sp>
      <p:sp>
        <p:nvSpPr>
          <p:cNvPr id="72" name="Google Shape;72;p11"/>
          <p:cNvSpPr txBox="1">
            <a:spLocks noGrp="1"/>
          </p:cNvSpPr>
          <p:nvPr>
            <p:ph type="body" idx="3"/>
          </p:nvPr>
        </p:nvSpPr>
        <p:spPr>
          <a:xfrm>
            <a:off x="6880487" y="2667000"/>
            <a:ext cx="4622400" cy="576300"/>
          </a:xfrm>
          <a:prstGeom prst="rect">
            <a:avLst/>
          </a:prstGeom>
          <a:noFill/>
          <a:ln>
            <a:noFill/>
          </a:ln>
        </p:spPr>
        <p:txBody>
          <a:bodyPr spcFirstLastPara="1" wrap="square" lIns="91425" tIns="45700" rIns="91425" bIns="45700" anchor="b" anchorCtr="0">
            <a:noAutofit/>
          </a:bodyPr>
          <a:lstStyle>
            <a:lvl1pPr marL="457200" lvl="0" indent="-228600" algn="l" rtl="0">
              <a:spcBef>
                <a:spcPts val="560"/>
              </a:spcBef>
              <a:spcAft>
                <a:spcPts val="0"/>
              </a:spcAft>
              <a:buSzPts val="4060"/>
              <a:buNone/>
              <a:defRPr sz="2800" b="0">
                <a:solidFill>
                  <a:srgbClr val="1186C3"/>
                </a:solidFill>
              </a:defRPr>
            </a:lvl1pPr>
            <a:lvl2pPr marL="914400" lvl="1" indent="-228600" algn="l" rtl="0">
              <a:spcBef>
                <a:spcPts val="600"/>
              </a:spcBef>
              <a:spcAft>
                <a:spcPts val="0"/>
              </a:spcAft>
              <a:buSzPts val="2900"/>
              <a:buNone/>
              <a:defRPr sz="2000" b="1"/>
            </a:lvl2pPr>
            <a:lvl3pPr marL="1371600" lvl="2" indent="-228600" algn="l" rtl="0">
              <a:spcBef>
                <a:spcPts val="600"/>
              </a:spcBef>
              <a:spcAft>
                <a:spcPts val="0"/>
              </a:spcAft>
              <a:buSzPts val="2610"/>
              <a:buNone/>
              <a:defRPr sz="1800" b="1"/>
            </a:lvl3pPr>
            <a:lvl4pPr marL="1828800" lvl="3" indent="-228600" algn="l" rtl="0">
              <a:spcBef>
                <a:spcPts val="600"/>
              </a:spcBef>
              <a:spcAft>
                <a:spcPts val="0"/>
              </a:spcAft>
              <a:buSzPts val="2320"/>
              <a:buNone/>
              <a:defRPr sz="1600" b="1"/>
            </a:lvl4pPr>
            <a:lvl5pPr marL="2286000" lvl="4" indent="-228600" algn="l" rtl="0">
              <a:spcBef>
                <a:spcPts val="600"/>
              </a:spcBef>
              <a:spcAft>
                <a:spcPts val="0"/>
              </a:spcAft>
              <a:buSzPts val="2320"/>
              <a:buNone/>
              <a:defRPr sz="1600" b="1"/>
            </a:lvl5pPr>
            <a:lvl6pPr marL="2743200" lvl="5" indent="-228600" algn="l" rtl="0">
              <a:spcBef>
                <a:spcPts val="600"/>
              </a:spcBef>
              <a:spcAft>
                <a:spcPts val="0"/>
              </a:spcAft>
              <a:buSzPts val="2320"/>
              <a:buNone/>
              <a:defRPr sz="1600" b="1"/>
            </a:lvl6pPr>
            <a:lvl7pPr marL="3200400" lvl="6" indent="-228600" algn="l" rtl="0">
              <a:spcBef>
                <a:spcPts val="600"/>
              </a:spcBef>
              <a:spcAft>
                <a:spcPts val="0"/>
              </a:spcAft>
              <a:buSzPts val="2320"/>
              <a:buNone/>
              <a:defRPr sz="1600" b="1"/>
            </a:lvl7pPr>
            <a:lvl8pPr marL="3657600" lvl="7" indent="-228600" algn="l" rtl="0">
              <a:spcBef>
                <a:spcPts val="600"/>
              </a:spcBef>
              <a:spcAft>
                <a:spcPts val="0"/>
              </a:spcAft>
              <a:buSzPts val="2320"/>
              <a:buNone/>
              <a:defRPr sz="1600" b="1"/>
            </a:lvl8pPr>
            <a:lvl9pPr marL="4114800" lvl="8" indent="-228600" algn="l" rtl="0">
              <a:spcBef>
                <a:spcPts val="600"/>
              </a:spcBef>
              <a:spcAft>
                <a:spcPts val="600"/>
              </a:spcAft>
              <a:buSzPts val="2320"/>
              <a:buNone/>
              <a:defRPr sz="1600" b="1"/>
            </a:lvl9pPr>
          </a:lstStyle>
          <a:p>
            <a:endParaRPr/>
          </a:p>
        </p:txBody>
      </p:sp>
      <p:sp>
        <p:nvSpPr>
          <p:cNvPr id="73" name="Google Shape;73;p11"/>
          <p:cNvSpPr txBox="1">
            <a:spLocks noGrp="1"/>
          </p:cNvSpPr>
          <p:nvPr>
            <p:ph type="body" idx="4"/>
          </p:nvPr>
        </p:nvSpPr>
        <p:spPr>
          <a:xfrm>
            <a:off x="6607967" y="3335337"/>
            <a:ext cx="4895100" cy="2455800"/>
          </a:xfrm>
          <a:prstGeom prst="rect">
            <a:avLst/>
          </a:prstGeom>
          <a:noFill/>
          <a:ln>
            <a:noFill/>
          </a:ln>
        </p:spPr>
        <p:txBody>
          <a:bodyPr spcFirstLastPara="1" wrap="square" lIns="91425" tIns="45700" rIns="91425" bIns="45700" anchor="t" anchorCtr="0">
            <a:noAutofit/>
          </a:bodyPr>
          <a:lstStyle>
            <a:lvl1pPr marL="457200" lvl="0" indent="-394335" algn="l" rtl="0">
              <a:spcBef>
                <a:spcPts val="360"/>
              </a:spcBef>
              <a:spcAft>
                <a:spcPts val="0"/>
              </a:spcAft>
              <a:buSzPts val="2610"/>
              <a:buChar char="•"/>
              <a:defRPr sz="1800"/>
            </a:lvl1pPr>
            <a:lvl2pPr marL="914400" lvl="1" indent="-375919" algn="l" rtl="0">
              <a:spcBef>
                <a:spcPts val="600"/>
              </a:spcBef>
              <a:spcAft>
                <a:spcPts val="0"/>
              </a:spcAft>
              <a:buSzPts val="2320"/>
              <a:buChar char="•"/>
              <a:defRPr sz="1600"/>
            </a:lvl2pPr>
            <a:lvl3pPr marL="1371600" lvl="2" indent="-357505" algn="l" rtl="0">
              <a:spcBef>
                <a:spcPts val="600"/>
              </a:spcBef>
              <a:spcAft>
                <a:spcPts val="0"/>
              </a:spcAft>
              <a:buSzPts val="2030"/>
              <a:buChar char="•"/>
              <a:defRPr sz="1400"/>
            </a:lvl3pPr>
            <a:lvl4pPr marL="1828800" lvl="3" indent="-339089" algn="l" rtl="0">
              <a:spcBef>
                <a:spcPts val="600"/>
              </a:spcBef>
              <a:spcAft>
                <a:spcPts val="0"/>
              </a:spcAft>
              <a:buSzPts val="1740"/>
              <a:buChar char="•"/>
              <a:defRPr sz="1200"/>
            </a:lvl4pPr>
            <a:lvl5pPr marL="2286000" lvl="4" indent="-339089" algn="l" rtl="0">
              <a:spcBef>
                <a:spcPts val="600"/>
              </a:spcBef>
              <a:spcAft>
                <a:spcPts val="0"/>
              </a:spcAft>
              <a:buSzPts val="1740"/>
              <a:buChar char="•"/>
              <a:defRPr sz="1200"/>
            </a:lvl5pPr>
            <a:lvl6pPr marL="2743200" lvl="5" indent="-339089" algn="l" rtl="0">
              <a:spcBef>
                <a:spcPts val="600"/>
              </a:spcBef>
              <a:spcAft>
                <a:spcPts val="0"/>
              </a:spcAft>
              <a:buSzPts val="1740"/>
              <a:buChar char="•"/>
              <a:defRPr sz="1200"/>
            </a:lvl6pPr>
            <a:lvl7pPr marL="3200400" lvl="6" indent="-339089" algn="l" rtl="0">
              <a:spcBef>
                <a:spcPts val="600"/>
              </a:spcBef>
              <a:spcAft>
                <a:spcPts val="0"/>
              </a:spcAft>
              <a:buSzPts val="1740"/>
              <a:buChar char="•"/>
              <a:defRPr sz="1200"/>
            </a:lvl7pPr>
            <a:lvl8pPr marL="3657600" lvl="7" indent="-339090" algn="l" rtl="0">
              <a:spcBef>
                <a:spcPts val="600"/>
              </a:spcBef>
              <a:spcAft>
                <a:spcPts val="0"/>
              </a:spcAft>
              <a:buSzPts val="1740"/>
              <a:buChar char="•"/>
              <a:defRPr sz="1200"/>
            </a:lvl8pPr>
            <a:lvl9pPr marL="4114800" lvl="8" indent="-339090" algn="l" rtl="0">
              <a:spcBef>
                <a:spcPts val="600"/>
              </a:spcBef>
              <a:spcAft>
                <a:spcPts val="600"/>
              </a:spcAft>
              <a:buSzPts val="1740"/>
              <a:buChar char="•"/>
              <a:defRPr sz="1200"/>
            </a:lvl9pPr>
          </a:lstStyle>
          <a:p>
            <a:endParaRPr/>
          </a:p>
        </p:txBody>
      </p:sp>
      <p:sp>
        <p:nvSpPr>
          <p:cNvPr id="74" name="Google Shape;74;p11"/>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 name="Google Shape;79;p12"/>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0" name="Google Shape;80;p12"/>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12"/>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
        <p:cNvGrpSpPr/>
        <p:nvPr/>
      </p:nvGrpSpPr>
      <p:grpSpPr>
        <a:xfrm>
          <a:off x="0" y="0"/>
          <a:ext cx="0" cy="0"/>
          <a:chOff x="0" y="0"/>
          <a:chExt cx="0" cy="0"/>
        </a:xfrm>
      </p:grpSpPr>
      <p:sp>
        <p:nvSpPr>
          <p:cNvPr id="83" name="Google Shape;83;p13"/>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
        <p:nvSpPr>
          <p:cNvPr id="86" name="Google Shape;86;p13"/>
          <p:cNvSpPr/>
          <p:nvPr/>
        </p:nvSpPr>
        <p:spPr>
          <a:xfrm>
            <a:off x="403225" y="463457"/>
            <a:ext cx="9020100" cy="611700"/>
          </a:xfrm>
          <a:prstGeom prst="chevron">
            <a:avLst>
              <a:gd name="adj" fmla="val 50000"/>
            </a:avLst>
          </a:prstGeom>
          <a:solidFill>
            <a:schemeClr val="accent1">
              <a:alpha val="49800"/>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solidFill>
                  <a:srgbClr val="F3D7B1"/>
                </a:solidFill>
                <a:latin typeface="Corbel"/>
                <a:ea typeface="Corbel"/>
                <a:cs typeface="Corbel"/>
                <a:sym typeface="Corbel"/>
              </a:rPr>
              <a:t>Click to add title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7"/>
        <p:cNvGrpSpPr/>
        <p:nvPr/>
      </p:nvGrpSpPr>
      <p:grpSpPr>
        <a:xfrm>
          <a:off x="0" y="0"/>
          <a:ext cx="0" cy="0"/>
          <a:chOff x="0" y="0"/>
          <a:chExt cx="0" cy="0"/>
        </a:xfrm>
      </p:grpSpPr>
      <p:sp>
        <p:nvSpPr>
          <p:cNvPr id="88" name="Google Shape;88;p14"/>
          <p:cNvSpPr txBox="1">
            <a:spLocks noGrp="1"/>
          </p:cNvSpPr>
          <p:nvPr>
            <p:ph type="title"/>
          </p:nvPr>
        </p:nvSpPr>
        <p:spPr>
          <a:xfrm>
            <a:off x="1484312" y="1600200"/>
            <a:ext cx="3549000" cy="13716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Clr>
                <a:schemeClr val="dk1"/>
              </a:buClr>
              <a:buSzPts val="2400"/>
              <a:buFont typeface="Corbel"/>
              <a:buNone/>
              <a:defRPr sz="24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9" name="Google Shape;89;p14"/>
          <p:cNvSpPr txBox="1">
            <a:spLocks noGrp="1"/>
          </p:cNvSpPr>
          <p:nvPr>
            <p:ph type="body" idx="1"/>
          </p:nvPr>
        </p:nvSpPr>
        <p:spPr>
          <a:xfrm>
            <a:off x="5262033" y="685799"/>
            <a:ext cx="6240900" cy="5105400"/>
          </a:xfrm>
          <a:prstGeom prst="rect">
            <a:avLst/>
          </a:prstGeom>
          <a:noFill/>
          <a:ln>
            <a:noFill/>
          </a:ln>
        </p:spPr>
        <p:txBody>
          <a:bodyPr spcFirstLastPara="1" wrap="square" lIns="91425" tIns="45700" rIns="91425" bIns="45700" anchor="ctr" anchorCtr="0">
            <a:noAutofit/>
          </a:bodyPr>
          <a:lstStyle>
            <a:lvl1pPr marL="457200" lvl="0" indent="-412750" algn="l" rtl="0">
              <a:spcBef>
                <a:spcPts val="400"/>
              </a:spcBef>
              <a:spcAft>
                <a:spcPts val="0"/>
              </a:spcAft>
              <a:buSzPts val="2900"/>
              <a:buChar char="•"/>
              <a:defRPr sz="2000"/>
            </a:lvl1pPr>
            <a:lvl2pPr marL="914400" lvl="1" indent="-394335" algn="l" rtl="0">
              <a:spcBef>
                <a:spcPts val="600"/>
              </a:spcBef>
              <a:spcAft>
                <a:spcPts val="0"/>
              </a:spcAft>
              <a:buSzPts val="2610"/>
              <a:buChar char="•"/>
              <a:defRPr sz="1800"/>
            </a:lvl2pPr>
            <a:lvl3pPr marL="1371600" lvl="2" indent="-375919" algn="l" rtl="0">
              <a:spcBef>
                <a:spcPts val="600"/>
              </a:spcBef>
              <a:spcAft>
                <a:spcPts val="0"/>
              </a:spcAft>
              <a:buSzPts val="2320"/>
              <a:buChar char="•"/>
              <a:defRPr sz="1600"/>
            </a:lvl3pPr>
            <a:lvl4pPr marL="1828800" lvl="3" indent="-357505" algn="l" rtl="0">
              <a:spcBef>
                <a:spcPts val="600"/>
              </a:spcBef>
              <a:spcAft>
                <a:spcPts val="0"/>
              </a:spcAft>
              <a:buSzPts val="2030"/>
              <a:buChar char="•"/>
              <a:defRPr sz="1400"/>
            </a:lvl4pPr>
            <a:lvl5pPr marL="2286000" lvl="4" indent="-357504" algn="l" rtl="0">
              <a:spcBef>
                <a:spcPts val="600"/>
              </a:spcBef>
              <a:spcAft>
                <a:spcPts val="0"/>
              </a:spcAft>
              <a:buSzPts val="2030"/>
              <a:buChar char="•"/>
              <a:defRPr sz="1400"/>
            </a:lvl5pPr>
            <a:lvl6pPr marL="2743200" lvl="5" indent="-357504" algn="l" rtl="0">
              <a:spcBef>
                <a:spcPts val="600"/>
              </a:spcBef>
              <a:spcAft>
                <a:spcPts val="0"/>
              </a:spcAft>
              <a:buSzPts val="2030"/>
              <a:buChar char="•"/>
              <a:defRPr sz="1400"/>
            </a:lvl6pPr>
            <a:lvl7pPr marL="3200400" lvl="6" indent="-357504" algn="l" rtl="0">
              <a:spcBef>
                <a:spcPts val="600"/>
              </a:spcBef>
              <a:spcAft>
                <a:spcPts val="0"/>
              </a:spcAft>
              <a:buSzPts val="2030"/>
              <a:buChar char="•"/>
              <a:defRPr sz="1400"/>
            </a:lvl7pPr>
            <a:lvl8pPr marL="3657600" lvl="7" indent="-357504" algn="l" rtl="0">
              <a:spcBef>
                <a:spcPts val="600"/>
              </a:spcBef>
              <a:spcAft>
                <a:spcPts val="0"/>
              </a:spcAft>
              <a:buSzPts val="2030"/>
              <a:buChar char="•"/>
              <a:defRPr sz="1400"/>
            </a:lvl8pPr>
            <a:lvl9pPr marL="4114800" lvl="8" indent="-357504" algn="l" rtl="0">
              <a:spcBef>
                <a:spcPts val="600"/>
              </a:spcBef>
              <a:spcAft>
                <a:spcPts val="600"/>
              </a:spcAft>
              <a:buSzPts val="2030"/>
              <a:buChar char="•"/>
              <a:defRPr sz="1400"/>
            </a:lvl9pPr>
          </a:lstStyle>
          <a:p>
            <a:endParaRPr/>
          </a:p>
        </p:txBody>
      </p:sp>
      <p:sp>
        <p:nvSpPr>
          <p:cNvPr id="90" name="Google Shape;90;p14"/>
          <p:cNvSpPr txBox="1">
            <a:spLocks noGrp="1"/>
          </p:cNvSpPr>
          <p:nvPr>
            <p:ph type="body" idx="2"/>
          </p:nvPr>
        </p:nvSpPr>
        <p:spPr>
          <a:xfrm>
            <a:off x="1484312" y="2971800"/>
            <a:ext cx="3549000" cy="1828800"/>
          </a:xfrm>
          <a:prstGeom prst="rect">
            <a:avLst/>
          </a:prstGeom>
          <a:noFill/>
          <a:ln>
            <a:noFill/>
          </a:ln>
        </p:spPr>
        <p:txBody>
          <a:bodyPr spcFirstLastPara="1" wrap="square" lIns="91425" tIns="45700" rIns="91425" bIns="45700" anchor="ctr" anchorCtr="0">
            <a:noAutofit/>
          </a:bodyPr>
          <a:lstStyle>
            <a:lvl1pPr marL="457200" lvl="0" indent="-228600" algn="ctr" rtl="0">
              <a:spcBef>
                <a:spcPts val="320"/>
              </a:spcBef>
              <a:spcAft>
                <a:spcPts val="0"/>
              </a:spcAft>
              <a:buSzPts val="2320"/>
              <a:buNone/>
              <a:defRPr sz="1600"/>
            </a:lvl1pPr>
            <a:lvl2pPr marL="914400" lvl="1" indent="-228600" algn="l" rtl="0">
              <a:spcBef>
                <a:spcPts val="600"/>
              </a:spcBef>
              <a:spcAft>
                <a:spcPts val="0"/>
              </a:spcAft>
              <a:buSzPts val="1740"/>
              <a:buNone/>
              <a:defRPr sz="1200"/>
            </a:lvl2pPr>
            <a:lvl3pPr marL="1371600" lvl="2" indent="-228600" algn="l" rtl="0">
              <a:spcBef>
                <a:spcPts val="600"/>
              </a:spcBef>
              <a:spcAft>
                <a:spcPts val="0"/>
              </a:spcAft>
              <a:buSzPts val="1450"/>
              <a:buNone/>
              <a:defRPr sz="1000"/>
            </a:lvl3pPr>
            <a:lvl4pPr marL="1828800" lvl="3" indent="-228600" algn="l" rtl="0">
              <a:spcBef>
                <a:spcPts val="600"/>
              </a:spcBef>
              <a:spcAft>
                <a:spcPts val="0"/>
              </a:spcAft>
              <a:buSzPts val="1305"/>
              <a:buNone/>
              <a:defRPr sz="900"/>
            </a:lvl4pPr>
            <a:lvl5pPr marL="2286000" lvl="4" indent="-228600" algn="l" rtl="0">
              <a:spcBef>
                <a:spcPts val="600"/>
              </a:spcBef>
              <a:spcAft>
                <a:spcPts val="0"/>
              </a:spcAft>
              <a:buSzPts val="1305"/>
              <a:buNone/>
              <a:defRPr sz="900"/>
            </a:lvl5pPr>
            <a:lvl6pPr marL="2743200" lvl="5" indent="-228600" algn="l" rtl="0">
              <a:spcBef>
                <a:spcPts val="600"/>
              </a:spcBef>
              <a:spcAft>
                <a:spcPts val="0"/>
              </a:spcAft>
              <a:buSzPts val="1305"/>
              <a:buNone/>
              <a:defRPr sz="900"/>
            </a:lvl6pPr>
            <a:lvl7pPr marL="3200400" lvl="6" indent="-228600" algn="l" rtl="0">
              <a:spcBef>
                <a:spcPts val="600"/>
              </a:spcBef>
              <a:spcAft>
                <a:spcPts val="0"/>
              </a:spcAft>
              <a:buSzPts val="1305"/>
              <a:buNone/>
              <a:defRPr sz="900"/>
            </a:lvl7pPr>
            <a:lvl8pPr marL="3657600" lvl="7" indent="-228600" algn="l" rtl="0">
              <a:spcBef>
                <a:spcPts val="600"/>
              </a:spcBef>
              <a:spcAft>
                <a:spcPts val="0"/>
              </a:spcAft>
              <a:buSzPts val="1305"/>
              <a:buNone/>
              <a:defRPr sz="900"/>
            </a:lvl8pPr>
            <a:lvl9pPr marL="4114800" lvl="8" indent="-228600" algn="l" rtl="0">
              <a:spcBef>
                <a:spcPts val="600"/>
              </a:spcBef>
              <a:spcAft>
                <a:spcPts val="600"/>
              </a:spcAft>
              <a:buSzPts val="1305"/>
              <a:buNone/>
              <a:defRPr sz="900"/>
            </a:lvl9pPr>
          </a:lstStyle>
          <a:p>
            <a:endParaRPr/>
          </a:p>
        </p:txBody>
      </p:sp>
      <p:sp>
        <p:nvSpPr>
          <p:cNvPr id="91" name="Google Shape;91;p14"/>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2" name="Google Shape;92;p14"/>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 name="Google Shape;93;p14"/>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a:off x="1482724" y="1752599"/>
            <a:ext cx="5426100" cy="13716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Clr>
                <a:schemeClr val="dk1"/>
              </a:buClr>
              <a:buSzPts val="2800"/>
              <a:buFont typeface="Corbel"/>
              <a:buNone/>
              <a:defRPr sz="28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p15"/>
          <p:cNvSpPr>
            <a:spLocks noGrp="1"/>
          </p:cNvSpPr>
          <p:nvPr>
            <p:ph type="pic" idx="2"/>
          </p:nvPr>
        </p:nvSpPr>
        <p:spPr>
          <a:xfrm>
            <a:off x="7594682" y="914400"/>
            <a:ext cx="3281100" cy="4572000"/>
          </a:xfrm>
          <a:prstGeom prst="roundRect">
            <a:avLst>
              <a:gd name="adj" fmla="val 42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lvl1pPr marR="0" lvl="0" algn="ctr" rtl="0">
              <a:spcBef>
                <a:spcPts val="32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1pPr>
            <a:lvl2pPr marR="0" lvl="1"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2pPr>
            <a:lvl3pPr marR="0" lvl="2"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3pPr>
            <a:lvl4pPr marR="0" lvl="3"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4pPr>
            <a:lvl5pPr marR="0" lvl="4"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5pPr>
            <a:lvl6pPr marR="0" lvl="5"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6pPr>
            <a:lvl7pPr marR="0" lvl="6"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7pPr>
            <a:lvl8pPr marR="0" lvl="7"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8pPr>
            <a:lvl9pPr marR="0" lvl="8" algn="l" rtl="0">
              <a:spcBef>
                <a:spcPts val="600"/>
              </a:spcBef>
              <a:spcAft>
                <a:spcPts val="600"/>
              </a:spcAft>
              <a:buClr>
                <a:srgbClr val="1186C3"/>
              </a:buClr>
              <a:buSzPts val="2320"/>
              <a:buFont typeface="Arial"/>
              <a:buNone/>
              <a:defRPr sz="1600" b="0" i="0" u="none" strike="noStrike" cap="none">
                <a:solidFill>
                  <a:schemeClr val="dk1"/>
                </a:solidFill>
                <a:latin typeface="Corbel"/>
                <a:ea typeface="Corbel"/>
                <a:cs typeface="Corbel"/>
                <a:sym typeface="Corbel"/>
              </a:defRPr>
            </a:lvl9pPr>
          </a:lstStyle>
          <a:p>
            <a:endParaRPr/>
          </a:p>
        </p:txBody>
      </p:sp>
      <p:sp>
        <p:nvSpPr>
          <p:cNvPr id="97" name="Google Shape;97;p15"/>
          <p:cNvSpPr txBox="1">
            <a:spLocks noGrp="1"/>
          </p:cNvSpPr>
          <p:nvPr>
            <p:ph type="body" idx="1"/>
          </p:nvPr>
        </p:nvSpPr>
        <p:spPr>
          <a:xfrm>
            <a:off x="1482724" y="3124199"/>
            <a:ext cx="5426100" cy="1828800"/>
          </a:xfrm>
          <a:prstGeom prst="rect">
            <a:avLst/>
          </a:prstGeom>
          <a:noFill/>
          <a:ln>
            <a:noFill/>
          </a:ln>
        </p:spPr>
        <p:txBody>
          <a:bodyPr spcFirstLastPara="1" wrap="square" lIns="91425" tIns="45700" rIns="91425" bIns="45700" anchor="ctr" anchorCtr="0">
            <a:noAutofit/>
          </a:bodyPr>
          <a:lstStyle>
            <a:lvl1pPr marL="457200" lvl="0" indent="-228600" algn="ctr" rtl="0">
              <a:spcBef>
                <a:spcPts val="360"/>
              </a:spcBef>
              <a:spcAft>
                <a:spcPts val="0"/>
              </a:spcAft>
              <a:buSzPts val="2610"/>
              <a:buNone/>
              <a:defRPr sz="1800"/>
            </a:lvl1pPr>
            <a:lvl2pPr marL="914400" lvl="1" indent="-228600" algn="l" rtl="0">
              <a:spcBef>
                <a:spcPts val="600"/>
              </a:spcBef>
              <a:spcAft>
                <a:spcPts val="0"/>
              </a:spcAft>
              <a:buSzPts val="1740"/>
              <a:buNone/>
              <a:defRPr sz="1200"/>
            </a:lvl2pPr>
            <a:lvl3pPr marL="1371600" lvl="2" indent="-228600" algn="l" rtl="0">
              <a:spcBef>
                <a:spcPts val="600"/>
              </a:spcBef>
              <a:spcAft>
                <a:spcPts val="0"/>
              </a:spcAft>
              <a:buSzPts val="1450"/>
              <a:buNone/>
              <a:defRPr sz="1000"/>
            </a:lvl3pPr>
            <a:lvl4pPr marL="1828800" lvl="3" indent="-228600" algn="l" rtl="0">
              <a:spcBef>
                <a:spcPts val="600"/>
              </a:spcBef>
              <a:spcAft>
                <a:spcPts val="0"/>
              </a:spcAft>
              <a:buSzPts val="1305"/>
              <a:buNone/>
              <a:defRPr sz="900"/>
            </a:lvl4pPr>
            <a:lvl5pPr marL="2286000" lvl="4" indent="-228600" algn="l" rtl="0">
              <a:spcBef>
                <a:spcPts val="600"/>
              </a:spcBef>
              <a:spcAft>
                <a:spcPts val="0"/>
              </a:spcAft>
              <a:buSzPts val="1305"/>
              <a:buNone/>
              <a:defRPr sz="900"/>
            </a:lvl5pPr>
            <a:lvl6pPr marL="2743200" lvl="5" indent="-228600" algn="l" rtl="0">
              <a:spcBef>
                <a:spcPts val="600"/>
              </a:spcBef>
              <a:spcAft>
                <a:spcPts val="0"/>
              </a:spcAft>
              <a:buSzPts val="1305"/>
              <a:buNone/>
              <a:defRPr sz="900"/>
            </a:lvl6pPr>
            <a:lvl7pPr marL="3200400" lvl="6" indent="-228600" algn="l" rtl="0">
              <a:spcBef>
                <a:spcPts val="600"/>
              </a:spcBef>
              <a:spcAft>
                <a:spcPts val="0"/>
              </a:spcAft>
              <a:buSzPts val="1305"/>
              <a:buNone/>
              <a:defRPr sz="900"/>
            </a:lvl7pPr>
            <a:lvl8pPr marL="3657600" lvl="7" indent="-228600" algn="l" rtl="0">
              <a:spcBef>
                <a:spcPts val="600"/>
              </a:spcBef>
              <a:spcAft>
                <a:spcPts val="0"/>
              </a:spcAft>
              <a:buSzPts val="1305"/>
              <a:buNone/>
              <a:defRPr sz="900"/>
            </a:lvl8pPr>
            <a:lvl9pPr marL="4114800" lvl="8" indent="-228600" algn="l" rtl="0">
              <a:spcBef>
                <a:spcPts val="600"/>
              </a:spcBef>
              <a:spcAft>
                <a:spcPts val="600"/>
              </a:spcAft>
              <a:buSzPts val="1305"/>
              <a:buNone/>
              <a:defRPr sz="900"/>
            </a:lvl9pPr>
          </a:lstStyle>
          <a:p>
            <a:endParaRPr/>
          </a:p>
        </p:txBody>
      </p:sp>
      <p:sp>
        <p:nvSpPr>
          <p:cNvPr id="98" name="Google Shape;98;p15"/>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 name="Google Shape;99;p15"/>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p15"/>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
        <p:nvSpPr>
          <p:cNvPr id="101" name="Google Shape;101;p15"/>
          <p:cNvSpPr/>
          <p:nvPr/>
        </p:nvSpPr>
        <p:spPr>
          <a:xfrm>
            <a:off x="403225" y="463457"/>
            <a:ext cx="9020100" cy="611700"/>
          </a:xfrm>
          <a:prstGeom prst="chevron">
            <a:avLst>
              <a:gd name="adj" fmla="val 50000"/>
            </a:avLst>
          </a:prstGeom>
          <a:solidFill>
            <a:schemeClr val="accent1">
              <a:alpha val="49800"/>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solidFill>
                  <a:srgbClr val="F3D7B1"/>
                </a:solidFill>
                <a:latin typeface="Corbel"/>
                <a:ea typeface="Corbel"/>
                <a:cs typeface="Corbel"/>
                <a:sym typeface="Corbel"/>
              </a:rPr>
              <a:t>Click to add title</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1484311" y="4732865"/>
            <a:ext cx="10018800" cy="5667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Clr>
                <a:schemeClr val="dk1"/>
              </a:buClr>
              <a:buSzPts val="2400"/>
              <a:buFont typeface="Corbel"/>
              <a:buNone/>
              <a:defRPr sz="24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4" name="Google Shape;104;p16"/>
          <p:cNvSpPr>
            <a:spLocks noGrp="1"/>
          </p:cNvSpPr>
          <p:nvPr>
            <p:ph type="pic" idx="2"/>
          </p:nvPr>
        </p:nvSpPr>
        <p:spPr>
          <a:xfrm>
            <a:off x="2386012" y="932112"/>
            <a:ext cx="8226000" cy="3165000"/>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lvl1pPr marR="0" lvl="0" algn="ctr" rtl="0">
              <a:spcBef>
                <a:spcPts val="32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1pPr>
            <a:lvl2pPr marR="0" lvl="1"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2pPr>
            <a:lvl3pPr marR="0" lvl="2"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3pPr>
            <a:lvl4pPr marR="0" lvl="3"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4pPr>
            <a:lvl5pPr marR="0" lvl="4"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5pPr>
            <a:lvl6pPr marR="0" lvl="5"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6pPr>
            <a:lvl7pPr marR="0" lvl="6"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7pPr>
            <a:lvl8pPr marR="0" lvl="7"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8pPr>
            <a:lvl9pPr marR="0" lvl="8" algn="l" rtl="0">
              <a:spcBef>
                <a:spcPts val="600"/>
              </a:spcBef>
              <a:spcAft>
                <a:spcPts val="600"/>
              </a:spcAft>
              <a:buClr>
                <a:srgbClr val="1186C3"/>
              </a:buClr>
              <a:buSzPts val="2320"/>
              <a:buFont typeface="Arial"/>
              <a:buNone/>
              <a:defRPr sz="1600" b="0" i="0" u="none" strike="noStrike" cap="none">
                <a:solidFill>
                  <a:schemeClr val="dk1"/>
                </a:solidFill>
                <a:latin typeface="Corbel"/>
                <a:ea typeface="Corbel"/>
                <a:cs typeface="Corbel"/>
                <a:sym typeface="Corbel"/>
              </a:defRPr>
            </a:lvl9pPr>
          </a:lstStyle>
          <a:p>
            <a:endParaRPr/>
          </a:p>
        </p:txBody>
      </p:sp>
      <p:sp>
        <p:nvSpPr>
          <p:cNvPr id="105" name="Google Shape;105;p16"/>
          <p:cNvSpPr txBox="1">
            <a:spLocks noGrp="1"/>
          </p:cNvSpPr>
          <p:nvPr>
            <p:ph type="body" idx="1"/>
          </p:nvPr>
        </p:nvSpPr>
        <p:spPr>
          <a:xfrm>
            <a:off x="1484311" y="5299603"/>
            <a:ext cx="10018800" cy="493800"/>
          </a:xfrm>
          <a:prstGeom prst="rect">
            <a:avLst/>
          </a:prstGeom>
          <a:noFill/>
          <a:ln>
            <a:noFill/>
          </a:ln>
        </p:spPr>
        <p:txBody>
          <a:bodyPr spcFirstLastPara="1" wrap="square" lIns="91425" tIns="45700" rIns="91425" bIns="45700" anchor="ctr" anchorCtr="0">
            <a:noAutofit/>
          </a:bodyPr>
          <a:lstStyle>
            <a:lvl1pPr marL="457200" lvl="0" indent="-228600" algn="ctr" rtl="0">
              <a:spcBef>
                <a:spcPts val="280"/>
              </a:spcBef>
              <a:spcAft>
                <a:spcPts val="0"/>
              </a:spcAft>
              <a:buSzPts val="2030"/>
              <a:buNone/>
              <a:defRPr sz="1400"/>
            </a:lvl1pPr>
            <a:lvl2pPr marL="914400" lvl="1" indent="-228600" algn="l" rtl="0">
              <a:spcBef>
                <a:spcPts val="600"/>
              </a:spcBef>
              <a:spcAft>
                <a:spcPts val="0"/>
              </a:spcAft>
              <a:buSzPts val="1740"/>
              <a:buNone/>
              <a:defRPr sz="1200"/>
            </a:lvl2pPr>
            <a:lvl3pPr marL="1371600" lvl="2" indent="-228600" algn="l" rtl="0">
              <a:spcBef>
                <a:spcPts val="600"/>
              </a:spcBef>
              <a:spcAft>
                <a:spcPts val="0"/>
              </a:spcAft>
              <a:buSzPts val="1450"/>
              <a:buNone/>
              <a:defRPr sz="1000"/>
            </a:lvl3pPr>
            <a:lvl4pPr marL="1828800" lvl="3" indent="-228600" algn="l" rtl="0">
              <a:spcBef>
                <a:spcPts val="600"/>
              </a:spcBef>
              <a:spcAft>
                <a:spcPts val="0"/>
              </a:spcAft>
              <a:buSzPts val="1305"/>
              <a:buNone/>
              <a:defRPr sz="900"/>
            </a:lvl4pPr>
            <a:lvl5pPr marL="2286000" lvl="4" indent="-228600" algn="l" rtl="0">
              <a:spcBef>
                <a:spcPts val="600"/>
              </a:spcBef>
              <a:spcAft>
                <a:spcPts val="0"/>
              </a:spcAft>
              <a:buSzPts val="1305"/>
              <a:buNone/>
              <a:defRPr sz="900"/>
            </a:lvl5pPr>
            <a:lvl6pPr marL="2743200" lvl="5" indent="-228600" algn="l" rtl="0">
              <a:spcBef>
                <a:spcPts val="600"/>
              </a:spcBef>
              <a:spcAft>
                <a:spcPts val="0"/>
              </a:spcAft>
              <a:buSzPts val="1305"/>
              <a:buNone/>
              <a:defRPr sz="900"/>
            </a:lvl6pPr>
            <a:lvl7pPr marL="3200400" lvl="6" indent="-228600" algn="l" rtl="0">
              <a:spcBef>
                <a:spcPts val="600"/>
              </a:spcBef>
              <a:spcAft>
                <a:spcPts val="0"/>
              </a:spcAft>
              <a:buSzPts val="1305"/>
              <a:buNone/>
              <a:defRPr sz="900"/>
            </a:lvl7pPr>
            <a:lvl8pPr marL="3657600" lvl="7" indent="-228600" algn="l" rtl="0">
              <a:spcBef>
                <a:spcPts val="600"/>
              </a:spcBef>
              <a:spcAft>
                <a:spcPts val="0"/>
              </a:spcAft>
              <a:buSzPts val="1305"/>
              <a:buNone/>
              <a:defRPr sz="900"/>
            </a:lvl8pPr>
            <a:lvl9pPr marL="4114800" lvl="8" indent="-228600" algn="l" rtl="0">
              <a:spcBef>
                <a:spcPts val="600"/>
              </a:spcBef>
              <a:spcAft>
                <a:spcPts val="600"/>
              </a:spcAft>
              <a:buSzPts val="1305"/>
              <a:buNone/>
              <a:defRPr sz="900"/>
            </a:lvl9pPr>
          </a:lstStyle>
          <a:p>
            <a:endParaRPr/>
          </a:p>
        </p:txBody>
      </p:sp>
      <p:sp>
        <p:nvSpPr>
          <p:cNvPr id="106" name="Google Shape;106;p16"/>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7" name="Google Shape;107;p16"/>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8" name="Google Shape;108;p16"/>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
        <p:nvSpPr>
          <p:cNvPr id="109" name="Google Shape;109;p16"/>
          <p:cNvSpPr/>
          <p:nvPr/>
        </p:nvSpPr>
        <p:spPr>
          <a:xfrm>
            <a:off x="403225" y="463457"/>
            <a:ext cx="9020100" cy="611700"/>
          </a:xfrm>
          <a:prstGeom prst="chevron">
            <a:avLst>
              <a:gd name="adj" fmla="val 50000"/>
            </a:avLst>
          </a:prstGeom>
          <a:solidFill>
            <a:schemeClr val="accent1">
              <a:alpha val="49800"/>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solidFill>
                  <a:srgbClr val="F3D7B1"/>
                </a:solidFill>
                <a:latin typeface="Corbel"/>
                <a:ea typeface="Corbel"/>
                <a:cs typeface="Corbel"/>
                <a:sym typeface="Corbel"/>
              </a:rPr>
              <a:t>Click to add title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1484312" y="685800"/>
            <a:ext cx="10018800" cy="30480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3200"/>
              <a:buFont typeface="Corbel"/>
              <a:buNone/>
              <a:defRPr sz="320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2" name="Google Shape;112;p17"/>
          <p:cNvSpPr txBox="1">
            <a:spLocks noGrp="1"/>
          </p:cNvSpPr>
          <p:nvPr>
            <p:ph type="body" idx="1"/>
          </p:nvPr>
        </p:nvSpPr>
        <p:spPr>
          <a:xfrm>
            <a:off x="1484312" y="4343400"/>
            <a:ext cx="10018800" cy="1447800"/>
          </a:xfrm>
          <a:prstGeom prst="rect">
            <a:avLst/>
          </a:prstGeom>
          <a:noFill/>
          <a:ln>
            <a:noFill/>
          </a:ln>
        </p:spPr>
        <p:txBody>
          <a:bodyPr spcFirstLastPara="1" wrap="square" lIns="91425" tIns="45700" rIns="91425" bIns="45700" anchor="ctr" anchorCtr="0">
            <a:noAutofit/>
          </a:bodyPr>
          <a:lstStyle>
            <a:lvl1pPr marL="457200" lvl="0" indent="-228600" algn="ctr" rtl="0">
              <a:spcBef>
                <a:spcPts val="400"/>
              </a:spcBef>
              <a:spcAft>
                <a:spcPts val="0"/>
              </a:spcAft>
              <a:buSzPts val="2900"/>
              <a:buNone/>
              <a:defRPr sz="2000">
                <a:solidFill>
                  <a:schemeClr val="dk1"/>
                </a:solidFill>
              </a:defRPr>
            </a:lvl1pPr>
            <a:lvl2pPr marL="914400" lvl="1" indent="-228600" algn="l" rtl="0">
              <a:spcBef>
                <a:spcPts val="600"/>
              </a:spcBef>
              <a:spcAft>
                <a:spcPts val="0"/>
              </a:spcAft>
              <a:buSzPts val="2610"/>
              <a:buNone/>
              <a:defRPr sz="1800">
                <a:solidFill>
                  <a:srgbClr val="888888"/>
                </a:solidFill>
              </a:defRPr>
            </a:lvl2pPr>
            <a:lvl3pPr marL="1371600" lvl="2" indent="-228600" algn="l" rtl="0">
              <a:spcBef>
                <a:spcPts val="600"/>
              </a:spcBef>
              <a:spcAft>
                <a:spcPts val="0"/>
              </a:spcAft>
              <a:buSzPts val="2320"/>
              <a:buNone/>
              <a:defRPr sz="1600">
                <a:solidFill>
                  <a:srgbClr val="888888"/>
                </a:solidFill>
              </a:defRPr>
            </a:lvl3pPr>
            <a:lvl4pPr marL="1828800" lvl="3" indent="-228600" algn="l" rtl="0">
              <a:spcBef>
                <a:spcPts val="600"/>
              </a:spcBef>
              <a:spcAft>
                <a:spcPts val="0"/>
              </a:spcAft>
              <a:buSzPts val="2030"/>
              <a:buNone/>
              <a:defRPr sz="1400">
                <a:solidFill>
                  <a:srgbClr val="888888"/>
                </a:solidFill>
              </a:defRPr>
            </a:lvl4pPr>
            <a:lvl5pPr marL="2286000" lvl="4" indent="-228600" algn="l" rtl="0">
              <a:spcBef>
                <a:spcPts val="600"/>
              </a:spcBef>
              <a:spcAft>
                <a:spcPts val="0"/>
              </a:spcAft>
              <a:buSzPts val="2030"/>
              <a:buNone/>
              <a:defRPr sz="1400">
                <a:solidFill>
                  <a:srgbClr val="888888"/>
                </a:solidFill>
              </a:defRPr>
            </a:lvl5pPr>
            <a:lvl6pPr marL="2743200" lvl="5" indent="-228600" algn="l" rtl="0">
              <a:spcBef>
                <a:spcPts val="600"/>
              </a:spcBef>
              <a:spcAft>
                <a:spcPts val="0"/>
              </a:spcAft>
              <a:buSzPts val="2030"/>
              <a:buNone/>
              <a:defRPr sz="1400">
                <a:solidFill>
                  <a:srgbClr val="888888"/>
                </a:solidFill>
              </a:defRPr>
            </a:lvl6pPr>
            <a:lvl7pPr marL="3200400" lvl="6" indent="-228600" algn="l" rtl="0">
              <a:spcBef>
                <a:spcPts val="600"/>
              </a:spcBef>
              <a:spcAft>
                <a:spcPts val="0"/>
              </a:spcAft>
              <a:buSzPts val="2030"/>
              <a:buNone/>
              <a:defRPr sz="1400">
                <a:solidFill>
                  <a:srgbClr val="888888"/>
                </a:solidFill>
              </a:defRPr>
            </a:lvl7pPr>
            <a:lvl8pPr marL="3657600" lvl="7" indent="-228600" algn="l" rtl="0">
              <a:spcBef>
                <a:spcPts val="600"/>
              </a:spcBef>
              <a:spcAft>
                <a:spcPts val="0"/>
              </a:spcAft>
              <a:buSzPts val="2030"/>
              <a:buNone/>
              <a:defRPr sz="1400">
                <a:solidFill>
                  <a:srgbClr val="888888"/>
                </a:solidFill>
              </a:defRPr>
            </a:lvl8pPr>
            <a:lvl9pPr marL="4114800" lvl="8" indent="-228600" algn="l" rtl="0">
              <a:spcBef>
                <a:spcPts val="600"/>
              </a:spcBef>
              <a:spcAft>
                <a:spcPts val="600"/>
              </a:spcAft>
              <a:buSzPts val="2030"/>
              <a:buNone/>
              <a:defRPr sz="1400">
                <a:solidFill>
                  <a:srgbClr val="888888"/>
                </a:solidFill>
              </a:defRPr>
            </a:lvl9pPr>
          </a:lstStyle>
          <a:p>
            <a:endParaRPr/>
          </a:p>
        </p:txBody>
      </p:sp>
      <p:sp>
        <p:nvSpPr>
          <p:cNvPr id="113" name="Google Shape;113;p17"/>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4" name="Google Shape;114;p17"/>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5" name="Google Shape;115;p17"/>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
        <p:nvSpPr>
          <p:cNvPr id="116" name="Google Shape;116;p17"/>
          <p:cNvSpPr/>
          <p:nvPr/>
        </p:nvSpPr>
        <p:spPr>
          <a:xfrm>
            <a:off x="403225" y="463457"/>
            <a:ext cx="9020100" cy="611700"/>
          </a:xfrm>
          <a:prstGeom prst="chevron">
            <a:avLst>
              <a:gd name="adj" fmla="val 50000"/>
            </a:avLst>
          </a:prstGeom>
          <a:solidFill>
            <a:schemeClr val="accent1">
              <a:alpha val="49800"/>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solidFill>
                  <a:srgbClr val="F3D7B1"/>
                </a:solidFill>
                <a:latin typeface="Corbel"/>
                <a:ea typeface="Corbel"/>
                <a:cs typeface="Corbel"/>
                <a:sym typeface="Corbel"/>
              </a:rPr>
              <a:t>Click to add title</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17"/>
        <p:cNvGrpSpPr/>
        <p:nvPr/>
      </p:nvGrpSpPr>
      <p:grpSpPr>
        <a:xfrm>
          <a:off x="0" y="0"/>
          <a:ext cx="0" cy="0"/>
          <a:chOff x="0" y="0"/>
          <a:chExt cx="0" cy="0"/>
        </a:xfrm>
      </p:grpSpPr>
      <p:sp>
        <p:nvSpPr>
          <p:cNvPr id="118" name="Google Shape;118;p18"/>
          <p:cNvSpPr txBox="1"/>
          <p:nvPr/>
        </p:nvSpPr>
        <p:spPr>
          <a:xfrm>
            <a:off x="1598612" y="863023"/>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Corbel"/>
              <a:buNone/>
            </a:pPr>
            <a:r>
              <a:rPr lang="en-US" sz="8000" b="0" i="0" u="none" strike="noStrike" cap="none">
                <a:solidFill>
                  <a:schemeClr val="dk1"/>
                </a:solidFill>
                <a:latin typeface="Corbel"/>
                <a:ea typeface="Corbel"/>
                <a:cs typeface="Corbel"/>
                <a:sym typeface="Corbel"/>
              </a:rPr>
              <a:t>“</a:t>
            </a:r>
            <a:endParaRPr/>
          </a:p>
        </p:txBody>
      </p:sp>
      <p:sp>
        <p:nvSpPr>
          <p:cNvPr id="119" name="Google Shape;119;p18"/>
          <p:cNvSpPr txBox="1"/>
          <p:nvPr/>
        </p:nvSpPr>
        <p:spPr>
          <a:xfrm>
            <a:off x="10893425" y="2819399"/>
            <a:ext cx="609600" cy="58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Corbel"/>
              <a:buNone/>
            </a:pPr>
            <a:r>
              <a:rPr lang="en-US" sz="8000" b="0" i="0" u="none" strike="noStrike" cap="none">
                <a:solidFill>
                  <a:schemeClr val="dk1"/>
                </a:solidFill>
                <a:latin typeface="Corbel"/>
                <a:ea typeface="Corbel"/>
                <a:cs typeface="Corbel"/>
                <a:sym typeface="Corbel"/>
              </a:rPr>
              <a:t>”</a:t>
            </a:r>
            <a:endParaRPr/>
          </a:p>
        </p:txBody>
      </p:sp>
      <p:sp>
        <p:nvSpPr>
          <p:cNvPr id="120" name="Google Shape;120;p18"/>
          <p:cNvSpPr txBox="1">
            <a:spLocks noGrp="1"/>
          </p:cNvSpPr>
          <p:nvPr>
            <p:ph type="title"/>
          </p:nvPr>
        </p:nvSpPr>
        <p:spPr>
          <a:xfrm>
            <a:off x="2208212" y="685800"/>
            <a:ext cx="8990100" cy="2743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3200"/>
              <a:buFont typeface="Corbel"/>
              <a:buNone/>
              <a:defRPr sz="3200" b="0" cap="none">
                <a:solidFill>
                  <a:schemeClr val="dk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1" name="Google Shape;121;p18"/>
          <p:cNvSpPr txBox="1">
            <a:spLocks noGrp="1"/>
          </p:cNvSpPr>
          <p:nvPr>
            <p:ph type="body" idx="1"/>
          </p:nvPr>
        </p:nvSpPr>
        <p:spPr>
          <a:xfrm>
            <a:off x="2436811" y="3428999"/>
            <a:ext cx="8532900" cy="381000"/>
          </a:xfrm>
          <a:prstGeom prst="rect">
            <a:avLst/>
          </a:prstGeom>
          <a:noFill/>
          <a:ln>
            <a:noFill/>
          </a:ln>
        </p:spPr>
        <p:txBody>
          <a:bodyPr spcFirstLastPara="1" wrap="square" lIns="91425" tIns="45700" rIns="91425" bIns="45700" anchor="ctr" anchorCtr="0">
            <a:noAutofit/>
          </a:bodyPr>
          <a:lstStyle>
            <a:lvl1pPr marL="457200" lvl="0" indent="-228600" algn="l" rtl="0">
              <a:spcBef>
                <a:spcPts val="360"/>
              </a:spcBef>
              <a:spcAft>
                <a:spcPts val="0"/>
              </a:spcAft>
              <a:buSzPts val="2610"/>
              <a:buFont typeface="Corbel"/>
              <a:buNone/>
              <a:defRPr sz="1800"/>
            </a:lvl1pPr>
            <a:lvl2pPr marL="914400" lvl="1" indent="-228600" algn="l" rtl="0">
              <a:spcBef>
                <a:spcPts val="600"/>
              </a:spcBef>
              <a:spcAft>
                <a:spcPts val="0"/>
              </a:spcAft>
              <a:buSzPts val="2900"/>
              <a:buFont typeface="Corbel"/>
              <a:buNone/>
              <a:defRPr/>
            </a:lvl2pPr>
            <a:lvl3pPr marL="1371600" lvl="2" indent="-228600" algn="l" rtl="0">
              <a:spcBef>
                <a:spcPts val="600"/>
              </a:spcBef>
              <a:spcAft>
                <a:spcPts val="0"/>
              </a:spcAft>
              <a:buSzPts val="2610"/>
              <a:buFont typeface="Corbel"/>
              <a:buNone/>
              <a:defRPr/>
            </a:lvl3pPr>
            <a:lvl4pPr marL="1828800" lvl="3" indent="-228600" algn="l" rtl="0">
              <a:spcBef>
                <a:spcPts val="600"/>
              </a:spcBef>
              <a:spcAft>
                <a:spcPts val="0"/>
              </a:spcAft>
              <a:buSzPts val="2320"/>
              <a:buFont typeface="Corbel"/>
              <a:buNone/>
              <a:defRPr/>
            </a:lvl4pPr>
            <a:lvl5pPr marL="2286000" lvl="4" indent="-228600" algn="l" rtl="0">
              <a:spcBef>
                <a:spcPts val="600"/>
              </a:spcBef>
              <a:spcAft>
                <a:spcPts val="0"/>
              </a:spcAft>
              <a:buSzPts val="2030"/>
              <a:buFont typeface="Corbel"/>
              <a:buNone/>
              <a:defRPr/>
            </a:lvl5pPr>
            <a:lvl6pPr marL="2743200" lvl="5" indent="-394335" algn="l" rtl="0">
              <a:spcBef>
                <a:spcPts val="600"/>
              </a:spcBef>
              <a:spcAft>
                <a:spcPts val="0"/>
              </a:spcAft>
              <a:buSzPts val="2610"/>
              <a:buChar char="•"/>
              <a:defRPr/>
            </a:lvl6pPr>
            <a:lvl7pPr marL="3200400" lvl="6" indent="-394335" algn="l" rtl="0">
              <a:spcBef>
                <a:spcPts val="600"/>
              </a:spcBef>
              <a:spcAft>
                <a:spcPts val="0"/>
              </a:spcAft>
              <a:buSzPts val="2610"/>
              <a:buChar char="•"/>
              <a:defRPr/>
            </a:lvl7pPr>
            <a:lvl8pPr marL="3657600" lvl="7" indent="-394334" algn="l" rtl="0">
              <a:spcBef>
                <a:spcPts val="600"/>
              </a:spcBef>
              <a:spcAft>
                <a:spcPts val="0"/>
              </a:spcAft>
              <a:buSzPts val="2610"/>
              <a:buChar char="•"/>
              <a:defRPr/>
            </a:lvl8pPr>
            <a:lvl9pPr marL="4114800" lvl="8" indent="-394334" algn="l" rtl="0">
              <a:spcBef>
                <a:spcPts val="600"/>
              </a:spcBef>
              <a:spcAft>
                <a:spcPts val="600"/>
              </a:spcAft>
              <a:buSzPts val="2610"/>
              <a:buChar char="•"/>
              <a:defRPr/>
            </a:lvl9pPr>
          </a:lstStyle>
          <a:p>
            <a:endParaRPr/>
          </a:p>
        </p:txBody>
      </p:sp>
      <p:sp>
        <p:nvSpPr>
          <p:cNvPr id="122" name="Google Shape;122;p18"/>
          <p:cNvSpPr txBox="1">
            <a:spLocks noGrp="1"/>
          </p:cNvSpPr>
          <p:nvPr>
            <p:ph type="body" idx="2"/>
          </p:nvPr>
        </p:nvSpPr>
        <p:spPr>
          <a:xfrm>
            <a:off x="1484311" y="4343400"/>
            <a:ext cx="10018800" cy="1447800"/>
          </a:xfrm>
          <a:prstGeom prst="rect">
            <a:avLst/>
          </a:prstGeom>
          <a:noFill/>
          <a:ln>
            <a:noFill/>
          </a:ln>
        </p:spPr>
        <p:txBody>
          <a:bodyPr spcFirstLastPara="1" wrap="square" lIns="91425" tIns="45700" rIns="91425" bIns="45700" anchor="ctr" anchorCtr="0">
            <a:noAutofit/>
          </a:bodyPr>
          <a:lstStyle>
            <a:lvl1pPr marL="457200" lvl="0" indent="-228600" algn="ctr" rtl="0">
              <a:spcBef>
                <a:spcPts val="400"/>
              </a:spcBef>
              <a:spcAft>
                <a:spcPts val="0"/>
              </a:spcAft>
              <a:buSzPts val="2900"/>
              <a:buNone/>
              <a:defRPr sz="2000">
                <a:solidFill>
                  <a:schemeClr val="dk1"/>
                </a:solidFill>
              </a:defRPr>
            </a:lvl1pPr>
            <a:lvl2pPr marL="914400" lvl="1" indent="-228600" algn="l" rtl="0">
              <a:spcBef>
                <a:spcPts val="600"/>
              </a:spcBef>
              <a:spcAft>
                <a:spcPts val="0"/>
              </a:spcAft>
              <a:buSzPts val="2610"/>
              <a:buNone/>
              <a:defRPr sz="1800">
                <a:solidFill>
                  <a:srgbClr val="888888"/>
                </a:solidFill>
              </a:defRPr>
            </a:lvl2pPr>
            <a:lvl3pPr marL="1371600" lvl="2" indent="-228600" algn="l" rtl="0">
              <a:spcBef>
                <a:spcPts val="600"/>
              </a:spcBef>
              <a:spcAft>
                <a:spcPts val="0"/>
              </a:spcAft>
              <a:buSzPts val="2320"/>
              <a:buNone/>
              <a:defRPr sz="1600">
                <a:solidFill>
                  <a:srgbClr val="888888"/>
                </a:solidFill>
              </a:defRPr>
            </a:lvl3pPr>
            <a:lvl4pPr marL="1828800" lvl="3" indent="-228600" algn="l" rtl="0">
              <a:spcBef>
                <a:spcPts val="600"/>
              </a:spcBef>
              <a:spcAft>
                <a:spcPts val="0"/>
              </a:spcAft>
              <a:buSzPts val="2030"/>
              <a:buNone/>
              <a:defRPr sz="1400">
                <a:solidFill>
                  <a:srgbClr val="888888"/>
                </a:solidFill>
              </a:defRPr>
            </a:lvl4pPr>
            <a:lvl5pPr marL="2286000" lvl="4" indent="-228600" algn="l" rtl="0">
              <a:spcBef>
                <a:spcPts val="600"/>
              </a:spcBef>
              <a:spcAft>
                <a:spcPts val="0"/>
              </a:spcAft>
              <a:buSzPts val="2030"/>
              <a:buNone/>
              <a:defRPr sz="1400">
                <a:solidFill>
                  <a:srgbClr val="888888"/>
                </a:solidFill>
              </a:defRPr>
            </a:lvl5pPr>
            <a:lvl6pPr marL="2743200" lvl="5" indent="-228600" algn="l" rtl="0">
              <a:spcBef>
                <a:spcPts val="600"/>
              </a:spcBef>
              <a:spcAft>
                <a:spcPts val="0"/>
              </a:spcAft>
              <a:buSzPts val="2030"/>
              <a:buNone/>
              <a:defRPr sz="1400">
                <a:solidFill>
                  <a:srgbClr val="888888"/>
                </a:solidFill>
              </a:defRPr>
            </a:lvl6pPr>
            <a:lvl7pPr marL="3200400" lvl="6" indent="-228600" algn="l" rtl="0">
              <a:spcBef>
                <a:spcPts val="600"/>
              </a:spcBef>
              <a:spcAft>
                <a:spcPts val="0"/>
              </a:spcAft>
              <a:buSzPts val="2030"/>
              <a:buNone/>
              <a:defRPr sz="1400">
                <a:solidFill>
                  <a:srgbClr val="888888"/>
                </a:solidFill>
              </a:defRPr>
            </a:lvl7pPr>
            <a:lvl8pPr marL="3657600" lvl="7" indent="-228600" algn="l" rtl="0">
              <a:spcBef>
                <a:spcPts val="600"/>
              </a:spcBef>
              <a:spcAft>
                <a:spcPts val="0"/>
              </a:spcAft>
              <a:buSzPts val="2030"/>
              <a:buNone/>
              <a:defRPr sz="1400">
                <a:solidFill>
                  <a:srgbClr val="888888"/>
                </a:solidFill>
              </a:defRPr>
            </a:lvl8pPr>
            <a:lvl9pPr marL="4114800" lvl="8" indent="-228600" algn="l" rtl="0">
              <a:spcBef>
                <a:spcPts val="600"/>
              </a:spcBef>
              <a:spcAft>
                <a:spcPts val="600"/>
              </a:spcAft>
              <a:buSzPts val="2030"/>
              <a:buNone/>
              <a:defRPr sz="1400">
                <a:solidFill>
                  <a:srgbClr val="888888"/>
                </a:solidFill>
              </a:defRPr>
            </a:lvl9pPr>
          </a:lstStyle>
          <a:p>
            <a:endParaRPr/>
          </a:p>
        </p:txBody>
      </p:sp>
      <p:sp>
        <p:nvSpPr>
          <p:cNvPr id="123" name="Google Shape;123;p18"/>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p18"/>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5" name="Google Shape;125;p18"/>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1484313" y="3308581"/>
            <a:ext cx="10018800" cy="1468800"/>
          </a:xfrm>
          <a:prstGeom prst="rect">
            <a:avLst/>
          </a:prstGeom>
          <a:noFill/>
          <a:ln>
            <a:noFill/>
          </a:ln>
        </p:spPr>
        <p:txBody>
          <a:bodyPr spcFirstLastPara="1" wrap="square" lIns="91425" tIns="45700" rIns="91425" bIns="45700" anchor="b" anchorCtr="0">
            <a:noAutofit/>
          </a:bodyPr>
          <a:lstStyle>
            <a:lvl1pPr lvl="0" algn="r" rtl="0">
              <a:spcBef>
                <a:spcPts val="0"/>
              </a:spcBef>
              <a:spcAft>
                <a:spcPts val="0"/>
              </a:spcAft>
              <a:buClr>
                <a:schemeClr val="dk1"/>
              </a:buClr>
              <a:buSzPts val="3200"/>
              <a:buFont typeface="Corbel"/>
              <a:buNone/>
              <a:defRPr sz="320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8" name="Google Shape;128;p19"/>
          <p:cNvSpPr txBox="1">
            <a:spLocks noGrp="1"/>
          </p:cNvSpPr>
          <p:nvPr>
            <p:ph type="body" idx="1"/>
          </p:nvPr>
        </p:nvSpPr>
        <p:spPr>
          <a:xfrm>
            <a:off x="1484312" y="4777381"/>
            <a:ext cx="10018800" cy="860400"/>
          </a:xfrm>
          <a:prstGeom prst="rect">
            <a:avLst/>
          </a:prstGeom>
          <a:noFill/>
          <a:ln>
            <a:noFill/>
          </a:ln>
        </p:spPr>
        <p:txBody>
          <a:bodyPr spcFirstLastPara="1" wrap="square" lIns="91425" tIns="45700" rIns="91425" bIns="45700" anchor="t" anchorCtr="0">
            <a:noAutofit/>
          </a:bodyPr>
          <a:lstStyle>
            <a:lvl1pPr marL="457200" lvl="0" indent="-228600" algn="r" rtl="0">
              <a:spcBef>
                <a:spcPts val="400"/>
              </a:spcBef>
              <a:spcAft>
                <a:spcPts val="0"/>
              </a:spcAft>
              <a:buSzPts val="2900"/>
              <a:buNone/>
              <a:defRPr sz="2000">
                <a:solidFill>
                  <a:schemeClr val="dk1"/>
                </a:solidFill>
              </a:defRPr>
            </a:lvl1pPr>
            <a:lvl2pPr marL="914400" lvl="1" indent="-228600" algn="l" rtl="0">
              <a:spcBef>
                <a:spcPts val="600"/>
              </a:spcBef>
              <a:spcAft>
                <a:spcPts val="0"/>
              </a:spcAft>
              <a:buSzPts val="2610"/>
              <a:buNone/>
              <a:defRPr sz="1800">
                <a:solidFill>
                  <a:srgbClr val="888888"/>
                </a:solidFill>
              </a:defRPr>
            </a:lvl2pPr>
            <a:lvl3pPr marL="1371600" lvl="2" indent="-228600" algn="l" rtl="0">
              <a:spcBef>
                <a:spcPts val="600"/>
              </a:spcBef>
              <a:spcAft>
                <a:spcPts val="0"/>
              </a:spcAft>
              <a:buSzPts val="2320"/>
              <a:buNone/>
              <a:defRPr sz="1600">
                <a:solidFill>
                  <a:srgbClr val="888888"/>
                </a:solidFill>
              </a:defRPr>
            </a:lvl3pPr>
            <a:lvl4pPr marL="1828800" lvl="3" indent="-228600" algn="l" rtl="0">
              <a:spcBef>
                <a:spcPts val="600"/>
              </a:spcBef>
              <a:spcAft>
                <a:spcPts val="0"/>
              </a:spcAft>
              <a:buSzPts val="2030"/>
              <a:buNone/>
              <a:defRPr sz="1400">
                <a:solidFill>
                  <a:srgbClr val="888888"/>
                </a:solidFill>
              </a:defRPr>
            </a:lvl4pPr>
            <a:lvl5pPr marL="2286000" lvl="4" indent="-228600" algn="l" rtl="0">
              <a:spcBef>
                <a:spcPts val="600"/>
              </a:spcBef>
              <a:spcAft>
                <a:spcPts val="0"/>
              </a:spcAft>
              <a:buSzPts val="2030"/>
              <a:buNone/>
              <a:defRPr sz="1400">
                <a:solidFill>
                  <a:srgbClr val="888888"/>
                </a:solidFill>
              </a:defRPr>
            </a:lvl5pPr>
            <a:lvl6pPr marL="2743200" lvl="5" indent="-228600" algn="l" rtl="0">
              <a:spcBef>
                <a:spcPts val="600"/>
              </a:spcBef>
              <a:spcAft>
                <a:spcPts val="0"/>
              </a:spcAft>
              <a:buSzPts val="2030"/>
              <a:buNone/>
              <a:defRPr sz="1400">
                <a:solidFill>
                  <a:srgbClr val="888888"/>
                </a:solidFill>
              </a:defRPr>
            </a:lvl6pPr>
            <a:lvl7pPr marL="3200400" lvl="6" indent="-228600" algn="l" rtl="0">
              <a:spcBef>
                <a:spcPts val="600"/>
              </a:spcBef>
              <a:spcAft>
                <a:spcPts val="0"/>
              </a:spcAft>
              <a:buSzPts val="2030"/>
              <a:buNone/>
              <a:defRPr sz="1400">
                <a:solidFill>
                  <a:srgbClr val="888888"/>
                </a:solidFill>
              </a:defRPr>
            </a:lvl7pPr>
            <a:lvl8pPr marL="3657600" lvl="7" indent="-228600" algn="l" rtl="0">
              <a:spcBef>
                <a:spcPts val="600"/>
              </a:spcBef>
              <a:spcAft>
                <a:spcPts val="0"/>
              </a:spcAft>
              <a:buSzPts val="2030"/>
              <a:buNone/>
              <a:defRPr sz="1400">
                <a:solidFill>
                  <a:srgbClr val="888888"/>
                </a:solidFill>
              </a:defRPr>
            </a:lvl8pPr>
            <a:lvl9pPr marL="4114800" lvl="8" indent="-228600" algn="l" rtl="0">
              <a:spcBef>
                <a:spcPts val="600"/>
              </a:spcBef>
              <a:spcAft>
                <a:spcPts val="600"/>
              </a:spcAft>
              <a:buSzPts val="2030"/>
              <a:buNone/>
              <a:defRPr sz="1400">
                <a:solidFill>
                  <a:srgbClr val="888888"/>
                </a:solidFill>
              </a:defRPr>
            </a:lvl9pPr>
          </a:lstStyle>
          <a:p>
            <a:endParaRPr/>
          </a:p>
        </p:txBody>
      </p:sp>
      <p:sp>
        <p:nvSpPr>
          <p:cNvPr id="129" name="Google Shape;129;p19"/>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0" name="Google Shape;130;p19"/>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1" name="Google Shape;131;p19"/>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
        <p:nvSpPr>
          <p:cNvPr id="132" name="Google Shape;132;p19"/>
          <p:cNvSpPr/>
          <p:nvPr/>
        </p:nvSpPr>
        <p:spPr>
          <a:xfrm>
            <a:off x="403225" y="463457"/>
            <a:ext cx="9020100" cy="611700"/>
          </a:xfrm>
          <a:prstGeom prst="chevron">
            <a:avLst>
              <a:gd name="adj" fmla="val 50000"/>
            </a:avLst>
          </a:prstGeom>
          <a:solidFill>
            <a:schemeClr val="accent1">
              <a:alpha val="49800"/>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solidFill>
                  <a:srgbClr val="F3D7B1"/>
                </a:solidFill>
                <a:latin typeface="Corbel"/>
                <a:ea typeface="Corbel"/>
                <a:cs typeface="Corbel"/>
                <a:sym typeface="Corbel"/>
              </a:rPr>
              <a:t>Click to add title</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33"/>
        <p:cNvGrpSpPr/>
        <p:nvPr/>
      </p:nvGrpSpPr>
      <p:grpSpPr>
        <a:xfrm>
          <a:off x="0" y="0"/>
          <a:ext cx="0" cy="0"/>
          <a:chOff x="0" y="0"/>
          <a:chExt cx="0" cy="0"/>
        </a:xfrm>
      </p:grpSpPr>
      <p:sp>
        <p:nvSpPr>
          <p:cNvPr id="134" name="Google Shape;134;p20"/>
          <p:cNvSpPr txBox="1"/>
          <p:nvPr/>
        </p:nvSpPr>
        <p:spPr>
          <a:xfrm>
            <a:off x="1598612" y="863023"/>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Corbel"/>
              <a:buNone/>
            </a:pPr>
            <a:r>
              <a:rPr lang="en-US" sz="8000" b="0" i="0" u="none" strike="noStrike" cap="none">
                <a:solidFill>
                  <a:schemeClr val="dk1"/>
                </a:solidFill>
                <a:latin typeface="Corbel"/>
                <a:ea typeface="Corbel"/>
                <a:cs typeface="Corbel"/>
                <a:sym typeface="Corbel"/>
              </a:rPr>
              <a:t>“</a:t>
            </a:r>
            <a:endParaRPr/>
          </a:p>
        </p:txBody>
      </p:sp>
      <p:sp>
        <p:nvSpPr>
          <p:cNvPr id="135" name="Google Shape;135;p20"/>
          <p:cNvSpPr txBox="1"/>
          <p:nvPr/>
        </p:nvSpPr>
        <p:spPr>
          <a:xfrm>
            <a:off x="10893425" y="2819399"/>
            <a:ext cx="609600" cy="58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Corbel"/>
              <a:buNone/>
            </a:pPr>
            <a:r>
              <a:rPr lang="en-US" sz="8000" b="0" i="0" u="none" strike="noStrike" cap="none">
                <a:solidFill>
                  <a:schemeClr val="dk1"/>
                </a:solidFill>
                <a:latin typeface="Corbel"/>
                <a:ea typeface="Corbel"/>
                <a:cs typeface="Corbel"/>
                <a:sym typeface="Corbel"/>
              </a:rPr>
              <a:t>”</a:t>
            </a:r>
            <a:endParaRPr/>
          </a:p>
        </p:txBody>
      </p:sp>
      <p:sp>
        <p:nvSpPr>
          <p:cNvPr id="136" name="Google Shape;136;p20"/>
          <p:cNvSpPr txBox="1">
            <a:spLocks noGrp="1"/>
          </p:cNvSpPr>
          <p:nvPr>
            <p:ph type="title"/>
          </p:nvPr>
        </p:nvSpPr>
        <p:spPr>
          <a:xfrm>
            <a:off x="2208212" y="685800"/>
            <a:ext cx="8990100" cy="2743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3200"/>
              <a:buFont typeface="Corbel"/>
              <a:buNone/>
              <a:defRPr sz="3200" b="0" cap="none">
                <a:solidFill>
                  <a:schemeClr val="dk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7" name="Google Shape;137;p20"/>
          <p:cNvSpPr txBox="1">
            <a:spLocks noGrp="1"/>
          </p:cNvSpPr>
          <p:nvPr>
            <p:ph type="body" idx="1"/>
          </p:nvPr>
        </p:nvSpPr>
        <p:spPr>
          <a:xfrm>
            <a:off x="1484313" y="3886200"/>
            <a:ext cx="10018800" cy="888900"/>
          </a:xfrm>
          <a:prstGeom prst="rect">
            <a:avLst/>
          </a:prstGeom>
          <a:noFill/>
          <a:ln>
            <a:noFill/>
          </a:ln>
        </p:spPr>
        <p:txBody>
          <a:bodyPr spcFirstLastPara="1" wrap="square" lIns="91425" tIns="45700" rIns="91425" bIns="45700" anchor="b" anchorCtr="0">
            <a:noAutofit/>
          </a:bodyPr>
          <a:lstStyle>
            <a:lvl1pPr marL="457200" lvl="0" indent="-228600" algn="r" rtl="0">
              <a:spcBef>
                <a:spcPts val="480"/>
              </a:spcBef>
              <a:spcAft>
                <a:spcPts val="0"/>
              </a:spcAft>
              <a:buSzPts val="3480"/>
              <a:buNone/>
              <a:defRPr sz="2400" b="0" cap="none">
                <a:solidFill>
                  <a:schemeClr val="dk1"/>
                </a:solidFill>
              </a:defRPr>
            </a:lvl1pPr>
            <a:lvl2pPr marL="914400" lvl="1" indent="-394335" algn="l" rtl="0">
              <a:spcBef>
                <a:spcPts val="600"/>
              </a:spcBef>
              <a:spcAft>
                <a:spcPts val="0"/>
              </a:spcAft>
              <a:buSzPts val="2610"/>
              <a:buChar char="•"/>
              <a:defRPr/>
            </a:lvl2pPr>
            <a:lvl3pPr marL="1371600" lvl="2" indent="-394335" algn="l" rtl="0">
              <a:spcBef>
                <a:spcPts val="600"/>
              </a:spcBef>
              <a:spcAft>
                <a:spcPts val="0"/>
              </a:spcAft>
              <a:buSzPts val="2610"/>
              <a:buChar char="•"/>
              <a:defRPr/>
            </a:lvl3pPr>
            <a:lvl4pPr marL="1828800" lvl="3" indent="-394335" algn="l" rtl="0">
              <a:spcBef>
                <a:spcPts val="600"/>
              </a:spcBef>
              <a:spcAft>
                <a:spcPts val="0"/>
              </a:spcAft>
              <a:buSzPts val="2610"/>
              <a:buChar char="•"/>
              <a:defRPr/>
            </a:lvl4pPr>
            <a:lvl5pPr marL="2286000" lvl="4" indent="-394335" algn="l" rtl="0">
              <a:spcBef>
                <a:spcPts val="600"/>
              </a:spcBef>
              <a:spcAft>
                <a:spcPts val="0"/>
              </a:spcAft>
              <a:buSzPts val="2610"/>
              <a:buChar char="•"/>
              <a:defRPr/>
            </a:lvl5pPr>
            <a:lvl6pPr marL="2743200" lvl="5" indent="-394335" algn="l" rtl="0">
              <a:spcBef>
                <a:spcPts val="600"/>
              </a:spcBef>
              <a:spcAft>
                <a:spcPts val="0"/>
              </a:spcAft>
              <a:buSzPts val="2610"/>
              <a:buChar char="•"/>
              <a:defRPr/>
            </a:lvl6pPr>
            <a:lvl7pPr marL="3200400" lvl="6" indent="-394335" algn="l" rtl="0">
              <a:spcBef>
                <a:spcPts val="600"/>
              </a:spcBef>
              <a:spcAft>
                <a:spcPts val="0"/>
              </a:spcAft>
              <a:buSzPts val="2610"/>
              <a:buChar char="•"/>
              <a:defRPr/>
            </a:lvl7pPr>
            <a:lvl8pPr marL="3657600" lvl="7" indent="-394334" algn="l" rtl="0">
              <a:spcBef>
                <a:spcPts val="600"/>
              </a:spcBef>
              <a:spcAft>
                <a:spcPts val="0"/>
              </a:spcAft>
              <a:buSzPts val="2610"/>
              <a:buChar char="•"/>
              <a:defRPr/>
            </a:lvl8pPr>
            <a:lvl9pPr marL="4114800" lvl="8" indent="-394334" algn="l" rtl="0">
              <a:spcBef>
                <a:spcPts val="600"/>
              </a:spcBef>
              <a:spcAft>
                <a:spcPts val="600"/>
              </a:spcAft>
              <a:buSzPts val="2610"/>
              <a:buChar char="•"/>
              <a:defRPr/>
            </a:lvl9pPr>
          </a:lstStyle>
          <a:p>
            <a:endParaRPr/>
          </a:p>
        </p:txBody>
      </p:sp>
      <p:sp>
        <p:nvSpPr>
          <p:cNvPr id="138" name="Google Shape;138;p20"/>
          <p:cNvSpPr txBox="1">
            <a:spLocks noGrp="1"/>
          </p:cNvSpPr>
          <p:nvPr>
            <p:ph type="body" idx="2"/>
          </p:nvPr>
        </p:nvSpPr>
        <p:spPr>
          <a:xfrm>
            <a:off x="1484312" y="4775200"/>
            <a:ext cx="10018800" cy="1016100"/>
          </a:xfrm>
          <a:prstGeom prst="rect">
            <a:avLst/>
          </a:prstGeom>
          <a:noFill/>
          <a:ln>
            <a:noFill/>
          </a:ln>
        </p:spPr>
        <p:txBody>
          <a:bodyPr spcFirstLastPara="1" wrap="square" lIns="91425" tIns="45700" rIns="91425" bIns="45700" anchor="t" anchorCtr="0">
            <a:noAutofit/>
          </a:bodyPr>
          <a:lstStyle>
            <a:lvl1pPr marL="457200" lvl="0" indent="-228600" algn="r" rtl="0">
              <a:spcBef>
                <a:spcPts val="360"/>
              </a:spcBef>
              <a:spcAft>
                <a:spcPts val="0"/>
              </a:spcAft>
              <a:buSzPts val="2610"/>
              <a:buNone/>
              <a:defRPr sz="1800">
                <a:solidFill>
                  <a:schemeClr val="dk1"/>
                </a:solidFill>
              </a:defRPr>
            </a:lvl1pPr>
            <a:lvl2pPr marL="914400" lvl="1" indent="-228600" algn="l" rtl="0">
              <a:spcBef>
                <a:spcPts val="600"/>
              </a:spcBef>
              <a:spcAft>
                <a:spcPts val="0"/>
              </a:spcAft>
              <a:buSzPts val="2610"/>
              <a:buNone/>
              <a:defRPr sz="1800">
                <a:solidFill>
                  <a:srgbClr val="888888"/>
                </a:solidFill>
              </a:defRPr>
            </a:lvl2pPr>
            <a:lvl3pPr marL="1371600" lvl="2" indent="-228600" algn="l" rtl="0">
              <a:spcBef>
                <a:spcPts val="600"/>
              </a:spcBef>
              <a:spcAft>
                <a:spcPts val="0"/>
              </a:spcAft>
              <a:buSzPts val="2320"/>
              <a:buNone/>
              <a:defRPr sz="1600">
                <a:solidFill>
                  <a:srgbClr val="888888"/>
                </a:solidFill>
              </a:defRPr>
            </a:lvl3pPr>
            <a:lvl4pPr marL="1828800" lvl="3" indent="-228600" algn="l" rtl="0">
              <a:spcBef>
                <a:spcPts val="600"/>
              </a:spcBef>
              <a:spcAft>
                <a:spcPts val="0"/>
              </a:spcAft>
              <a:buSzPts val="2030"/>
              <a:buNone/>
              <a:defRPr sz="1400">
                <a:solidFill>
                  <a:srgbClr val="888888"/>
                </a:solidFill>
              </a:defRPr>
            </a:lvl4pPr>
            <a:lvl5pPr marL="2286000" lvl="4" indent="-228600" algn="l" rtl="0">
              <a:spcBef>
                <a:spcPts val="600"/>
              </a:spcBef>
              <a:spcAft>
                <a:spcPts val="0"/>
              </a:spcAft>
              <a:buSzPts val="2030"/>
              <a:buNone/>
              <a:defRPr sz="1400">
                <a:solidFill>
                  <a:srgbClr val="888888"/>
                </a:solidFill>
              </a:defRPr>
            </a:lvl5pPr>
            <a:lvl6pPr marL="2743200" lvl="5" indent="-228600" algn="l" rtl="0">
              <a:spcBef>
                <a:spcPts val="600"/>
              </a:spcBef>
              <a:spcAft>
                <a:spcPts val="0"/>
              </a:spcAft>
              <a:buSzPts val="2030"/>
              <a:buNone/>
              <a:defRPr sz="1400">
                <a:solidFill>
                  <a:srgbClr val="888888"/>
                </a:solidFill>
              </a:defRPr>
            </a:lvl6pPr>
            <a:lvl7pPr marL="3200400" lvl="6" indent="-228600" algn="l" rtl="0">
              <a:spcBef>
                <a:spcPts val="600"/>
              </a:spcBef>
              <a:spcAft>
                <a:spcPts val="0"/>
              </a:spcAft>
              <a:buSzPts val="2030"/>
              <a:buNone/>
              <a:defRPr sz="1400">
                <a:solidFill>
                  <a:srgbClr val="888888"/>
                </a:solidFill>
              </a:defRPr>
            </a:lvl7pPr>
            <a:lvl8pPr marL="3657600" lvl="7" indent="-228600" algn="l" rtl="0">
              <a:spcBef>
                <a:spcPts val="600"/>
              </a:spcBef>
              <a:spcAft>
                <a:spcPts val="0"/>
              </a:spcAft>
              <a:buSzPts val="2030"/>
              <a:buNone/>
              <a:defRPr sz="1400">
                <a:solidFill>
                  <a:srgbClr val="888888"/>
                </a:solidFill>
              </a:defRPr>
            </a:lvl8pPr>
            <a:lvl9pPr marL="4114800" lvl="8" indent="-228600" algn="l" rtl="0">
              <a:spcBef>
                <a:spcPts val="600"/>
              </a:spcBef>
              <a:spcAft>
                <a:spcPts val="600"/>
              </a:spcAft>
              <a:buSzPts val="2030"/>
              <a:buNone/>
              <a:defRPr sz="1400">
                <a:solidFill>
                  <a:srgbClr val="888888"/>
                </a:solidFill>
              </a:defRPr>
            </a:lvl9pPr>
          </a:lstStyle>
          <a:p>
            <a:endParaRPr/>
          </a:p>
        </p:txBody>
      </p:sp>
      <p:sp>
        <p:nvSpPr>
          <p:cNvPr id="139" name="Google Shape;139;p20"/>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0" name="Google Shape;140;p20"/>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1" name="Google Shape;141;p20"/>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7EFE4"/>
        </a:solidFill>
        <a:effectLst/>
      </p:bgPr>
    </p:bg>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1102333" y="795233"/>
            <a:ext cx="4875600" cy="20628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Clr>
                <a:srgbClr val="221E1F"/>
              </a:buClr>
              <a:buSzPts val="4300"/>
              <a:buFont typeface="Corbel"/>
              <a:buNone/>
              <a:defRPr sz="4300" b="1">
                <a:solidFill>
                  <a:srgbClr val="221E1F"/>
                </a:solidFill>
              </a:defRPr>
            </a:lvl1pPr>
            <a:lvl2pPr lvl="1" algn="l" rtl="0">
              <a:lnSpc>
                <a:spcPct val="100000"/>
              </a:lnSpc>
              <a:spcBef>
                <a:spcPts val="0"/>
              </a:spcBef>
              <a:spcAft>
                <a:spcPts val="0"/>
              </a:spcAft>
              <a:buClr>
                <a:srgbClr val="221E1F"/>
              </a:buClr>
              <a:buSzPts val="4300"/>
              <a:buNone/>
              <a:defRPr sz="4300" b="1">
                <a:solidFill>
                  <a:srgbClr val="221E1F"/>
                </a:solidFill>
              </a:defRPr>
            </a:lvl2pPr>
            <a:lvl3pPr lvl="2" algn="l" rtl="0">
              <a:lnSpc>
                <a:spcPct val="100000"/>
              </a:lnSpc>
              <a:spcBef>
                <a:spcPts val="0"/>
              </a:spcBef>
              <a:spcAft>
                <a:spcPts val="0"/>
              </a:spcAft>
              <a:buClr>
                <a:srgbClr val="221E1F"/>
              </a:buClr>
              <a:buSzPts val="4300"/>
              <a:buNone/>
              <a:defRPr sz="4300" b="1">
                <a:solidFill>
                  <a:srgbClr val="221E1F"/>
                </a:solidFill>
              </a:defRPr>
            </a:lvl3pPr>
            <a:lvl4pPr lvl="3" algn="l" rtl="0">
              <a:lnSpc>
                <a:spcPct val="100000"/>
              </a:lnSpc>
              <a:spcBef>
                <a:spcPts val="0"/>
              </a:spcBef>
              <a:spcAft>
                <a:spcPts val="0"/>
              </a:spcAft>
              <a:buClr>
                <a:srgbClr val="221E1F"/>
              </a:buClr>
              <a:buSzPts val="4300"/>
              <a:buNone/>
              <a:defRPr sz="4300" b="1">
                <a:solidFill>
                  <a:srgbClr val="221E1F"/>
                </a:solidFill>
              </a:defRPr>
            </a:lvl4pPr>
            <a:lvl5pPr lvl="4" algn="l" rtl="0">
              <a:lnSpc>
                <a:spcPct val="100000"/>
              </a:lnSpc>
              <a:spcBef>
                <a:spcPts val="0"/>
              </a:spcBef>
              <a:spcAft>
                <a:spcPts val="0"/>
              </a:spcAft>
              <a:buClr>
                <a:srgbClr val="221E1F"/>
              </a:buClr>
              <a:buSzPts val="4300"/>
              <a:buNone/>
              <a:defRPr sz="4300" b="1">
                <a:solidFill>
                  <a:srgbClr val="221E1F"/>
                </a:solidFill>
              </a:defRPr>
            </a:lvl5pPr>
            <a:lvl6pPr lvl="5" algn="l" rtl="0">
              <a:lnSpc>
                <a:spcPct val="100000"/>
              </a:lnSpc>
              <a:spcBef>
                <a:spcPts val="0"/>
              </a:spcBef>
              <a:spcAft>
                <a:spcPts val="0"/>
              </a:spcAft>
              <a:buClr>
                <a:srgbClr val="221E1F"/>
              </a:buClr>
              <a:buSzPts val="4300"/>
              <a:buNone/>
              <a:defRPr sz="4300" b="1">
                <a:solidFill>
                  <a:srgbClr val="221E1F"/>
                </a:solidFill>
              </a:defRPr>
            </a:lvl6pPr>
            <a:lvl7pPr lvl="6" algn="l" rtl="0">
              <a:lnSpc>
                <a:spcPct val="100000"/>
              </a:lnSpc>
              <a:spcBef>
                <a:spcPts val="0"/>
              </a:spcBef>
              <a:spcAft>
                <a:spcPts val="0"/>
              </a:spcAft>
              <a:buClr>
                <a:srgbClr val="221E1F"/>
              </a:buClr>
              <a:buSzPts val="4300"/>
              <a:buNone/>
              <a:defRPr sz="4300" b="1">
                <a:solidFill>
                  <a:srgbClr val="221E1F"/>
                </a:solidFill>
              </a:defRPr>
            </a:lvl7pPr>
            <a:lvl8pPr lvl="7" algn="l" rtl="0">
              <a:lnSpc>
                <a:spcPct val="100000"/>
              </a:lnSpc>
              <a:spcBef>
                <a:spcPts val="0"/>
              </a:spcBef>
              <a:spcAft>
                <a:spcPts val="0"/>
              </a:spcAft>
              <a:buClr>
                <a:srgbClr val="221E1F"/>
              </a:buClr>
              <a:buSzPts val="4300"/>
              <a:buNone/>
              <a:defRPr sz="4300" b="1">
                <a:solidFill>
                  <a:srgbClr val="221E1F"/>
                </a:solidFill>
              </a:defRPr>
            </a:lvl8pPr>
            <a:lvl9pPr lvl="8" algn="l" rtl="0">
              <a:lnSpc>
                <a:spcPct val="100000"/>
              </a:lnSpc>
              <a:spcBef>
                <a:spcPts val="0"/>
              </a:spcBef>
              <a:spcAft>
                <a:spcPts val="0"/>
              </a:spcAft>
              <a:buClr>
                <a:srgbClr val="221E1F"/>
              </a:buClr>
              <a:buSzPts val="4300"/>
              <a:buNone/>
              <a:defRPr sz="4300" b="1">
                <a:solidFill>
                  <a:srgbClr val="221E1F"/>
                </a:solidFill>
              </a:defRPr>
            </a:lvl9pPr>
          </a:lstStyle>
          <a:p>
            <a:endParaRPr/>
          </a:p>
        </p:txBody>
      </p:sp>
      <p:sp>
        <p:nvSpPr>
          <p:cNvPr id="33" name="Google Shape;33;p3"/>
          <p:cNvSpPr txBox="1">
            <a:spLocks noGrp="1"/>
          </p:cNvSpPr>
          <p:nvPr>
            <p:ph type="body" idx="1"/>
          </p:nvPr>
        </p:nvSpPr>
        <p:spPr>
          <a:xfrm>
            <a:off x="1102333" y="2959500"/>
            <a:ext cx="4875600" cy="2422800"/>
          </a:xfrm>
          <a:prstGeom prst="rect">
            <a:avLst/>
          </a:prstGeom>
          <a:noFill/>
          <a:ln>
            <a:noFill/>
          </a:ln>
        </p:spPr>
        <p:txBody>
          <a:bodyPr spcFirstLastPara="1" wrap="square" lIns="91425" tIns="45700" rIns="91425" bIns="45700" anchor="t" anchorCtr="0">
            <a:noAutofit/>
          </a:bodyPr>
          <a:lstStyle>
            <a:lvl1pPr marL="457200" lvl="0" indent="-349250" algn="l" rtl="0">
              <a:lnSpc>
                <a:spcPct val="115000"/>
              </a:lnSpc>
              <a:spcBef>
                <a:spcPts val="0"/>
              </a:spcBef>
              <a:spcAft>
                <a:spcPts val="0"/>
              </a:spcAft>
              <a:buClr>
                <a:srgbClr val="616161"/>
              </a:buClr>
              <a:buSzPts val="1900"/>
              <a:buChar char="●"/>
              <a:defRPr sz="1900">
                <a:solidFill>
                  <a:srgbClr val="616161"/>
                </a:solidFill>
              </a:defRPr>
            </a:lvl1pPr>
            <a:lvl2pPr marL="914400" lvl="1" indent="-330200" algn="l" rtl="0">
              <a:lnSpc>
                <a:spcPct val="115000"/>
              </a:lnSpc>
              <a:spcBef>
                <a:spcPts val="2100"/>
              </a:spcBef>
              <a:spcAft>
                <a:spcPts val="0"/>
              </a:spcAft>
              <a:buClr>
                <a:srgbClr val="616161"/>
              </a:buClr>
              <a:buSzPts val="1600"/>
              <a:buChar char="○"/>
              <a:defRPr sz="1600">
                <a:solidFill>
                  <a:srgbClr val="616161"/>
                </a:solidFill>
              </a:defRPr>
            </a:lvl2pPr>
            <a:lvl3pPr marL="1371600" lvl="2" indent="-330200" algn="l" rtl="0">
              <a:lnSpc>
                <a:spcPct val="115000"/>
              </a:lnSpc>
              <a:spcBef>
                <a:spcPts val="2100"/>
              </a:spcBef>
              <a:spcAft>
                <a:spcPts val="0"/>
              </a:spcAft>
              <a:buClr>
                <a:srgbClr val="616161"/>
              </a:buClr>
              <a:buSzPts val="1600"/>
              <a:buChar char="■"/>
              <a:defRPr sz="1600">
                <a:solidFill>
                  <a:srgbClr val="616161"/>
                </a:solidFill>
              </a:defRPr>
            </a:lvl3pPr>
            <a:lvl4pPr marL="1828800" lvl="3" indent="-330200" algn="l" rtl="0">
              <a:lnSpc>
                <a:spcPct val="115000"/>
              </a:lnSpc>
              <a:spcBef>
                <a:spcPts val="2100"/>
              </a:spcBef>
              <a:spcAft>
                <a:spcPts val="0"/>
              </a:spcAft>
              <a:buClr>
                <a:srgbClr val="616161"/>
              </a:buClr>
              <a:buSzPts val="1600"/>
              <a:buChar char="●"/>
              <a:defRPr sz="1600">
                <a:solidFill>
                  <a:srgbClr val="616161"/>
                </a:solidFill>
              </a:defRPr>
            </a:lvl4pPr>
            <a:lvl5pPr marL="2286000" lvl="4" indent="-330200" algn="l" rtl="0">
              <a:lnSpc>
                <a:spcPct val="115000"/>
              </a:lnSpc>
              <a:spcBef>
                <a:spcPts val="2100"/>
              </a:spcBef>
              <a:spcAft>
                <a:spcPts val="0"/>
              </a:spcAft>
              <a:buClr>
                <a:srgbClr val="616161"/>
              </a:buClr>
              <a:buSzPts val="1600"/>
              <a:buChar char="○"/>
              <a:defRPr sz="1600">
                <a:solidFill>
                  <a:srgbClr val="616161"/>
                </a:solidFill>
              </a:defRPr>
            </a:lvl5pPr>
            <a:lvl6pPr marL="2743200" lvl="5" indent="-330200" algn="l" rtl="0">
              <a:lnSpc>
                <a:spcPct val="115000"/>
              </a:lnSpc>
              <a:spcBef>
                <a:spcPts val="2100"/>
              </a:spcBef>
              <a:spcAft>
                <a:spcPts val="0"/>
              </a:spcAft>
              <a:buClr>
                <a:srgbClr val="616161"/>
              </a:buClr>
              <a:buSzPts val="1600"/>
              <a:buChar char="■"/>
              <a:defRPr sz="1600">
                <a:solidFill>
                  <a:srgbClr val="616161"/>
                </a:solidFill>
              </a:defRPr>
            </a:lvl6pPr>
            <a:lvl7pPr marL="3200400" lvl="6" indent="-330200" algn="l" rtl="0">
              <a:lnSpc>
                <a:spcPct val="115000"/>
              </a:lnSpc>
              <a:spcBef>
                <a:spcPts val="2100"/>
              </a:spcBef>
              <a:spcAft>
                <a:spcPts val="0"/>
              </a:spcAft>
              <a:buClr>
                <a:srgbClr val="616161"/>
              </a:buClr>
              <a:buSzPts val="1600"/>
              <a:buChar char="●"/>
              <a:defRPr sz="1600">
                <a:solidFill>
                  <a:srgbClr val="616161"/>
                </a:solidFill>
              </a:defRPr>
            </a:lvl7pPr>
            <a:lvl8pPr marL="3657600" lvl="7" indent="-330200" algn="l" rtl="0">
              <a:lnSpc>
                <a:spcPct val="115000"/>
              </a:lnSpc>
              <a:spcBef>
                <a:spcPts val="2100"/>
              </a:spcBef>
              <a:spcAft>
                <a:spcPts val="0"/>
              </a:spcAft>
              <a:buClr>
                <a:srgbClr val="616161"/>
              </a:buClr>
              <a:buSzPts val="1600"/>
              <a:buChar char="○"/>
              <a:defRPr sz="1600">
                <a:solidFill>
                  <a:srgbClr val="616161"/>
                </a:solidFill>
              </a:defRPr>
            </a:lvl8pPr>
            <a:lvl9pPr marL="4114800" lvl="8" indent="-330200" algn="l" rtl="0">
              <a:lnSpc>
                <a:spcPct val="115000"/>
              </a:lnSpc>
              <a:spcBef>
                <a:spcPts val="2100"/>
              </a:spcBef>
              <a:spcAft>
                <a:spcPts val="2100"/>
              </a:spcAft>
              <a:buClr>
                <a:srgbClr val="616161"/>
              </a:buClr>
              <a:buSzPts val="1600"/>
              <a:buChar char="■"/>
              <a:defRPr sz="1600">
                <a:solidFill>
                  <a:srgbClr val="616161"/>
                </a:solidFill>
              </a:defRPr>
            </a:lvl9pPr>
          </a:lstStyle>
          <a:p>
            <a:endParaRPr/>
          </a:p>
        </p:txBody>
      </p:sp>
      <p:sp>
        <p:nvSpPr>
          <p:cNvPr id="34" name="Google Shape;34;p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F7EFE4"/>
              </a:buClr>
              <a:buSzPts val="1300"/>
              <a:buFont typeface="Corbel"/>
              <a:buNone/>
              <a:defRPr sz="1300" b="0" i="0" u="none" strike="noStrike" cap="none">
                <a:solidFill>
                  <a:srgbClr val="F7EFE4"/>
                </a:solidFill>
                <a:latin typeface="Corbel"/>
                <a:ea typeface="Corbel"/>
                <a:cs typeface="Corbel"/>
                <a:sym typeface="Corbel"/>
              </a:defRPr>
            </a:lvl1pPr>
            <a:lvl2pPr marL="0" marR="0" lvl="1" indent="0" algn="r" rtl="0">
              <a:lnSpc>
                <a:spcPct val="100000"/>
              </a:lnSpc>
              <a:spcBef>
                <a:spcPts val="0"/>
              </a:spcBef>
              <a:spcAft>
                <a:spcPts val="0"/>
              </a:spcAft>
              <a:buClr>
                <a:srgbClr val="F7EFE4"/>
              </a:buClr>
              <a:buSzPts val="1300"/>
              <a:buFont typeface="Corbel"/>
              <a:buNone/>
              <a:defRPr sz="1300" b="0" i="0" u="none" strike="noStrike" cap="none">
                <a:solidFill>
                  <a:srgbClr val="F7EFE4"/>
                </a:solidFill>
                <a:latin typeface="Corbel"/>
                <a:ea typeface="Corbel"/>
                <a:cs typeface="Corbel"/>
                <a:sym typeface="Corbel"/>
              </a:defRPr>
            </a:lvl2pPr>
            <a:lvl3pPr marL="0" marR="0" lvl="2" indent="0" algn="r" rtl="0">
              <a:lnSpc>
                <a:spcPct val="100000"/>
              </a:lnSpc>
              <a:spcBef>
                <a:spcPts val="0"/>
              </a:spcBef>
              <a:spcAft>
                <a:spcPts val="0"/>
              </a:spcAft>
              <a:buClr>
                <a:srgbClr val="F7EFE4"/>
              </a:buClr>
              <a:buSzPts val="1300"/>
              <a:buFont typeface="Corbel"/>
              <a:buNone/>
              <a:defRPr sz="1300" b="0" i="0" u="none" strike="noStrike" cap="none">
                <a:solidFill>
                  <a:srgbClr val="F7EFE4"/>
                </a:solidFill>
                <a:latin typeface="Corbel"/>
                <a:ea typeface="Corbel"/>
                <a:cs typeface="Corbel"/>
                <a:sym typeface="Corbel"/>
              </a:defRPr>
            </a:lvl3pPr>
            <a:lvl4pPr marL="0" marR="0" lvl="3" indent="0" algn="r" rtl="0">
              <a:lnSpc>
                <a:spcPct val="100000"/>
              </a:lnSpc>
              <a:spcBef>
                <a:spcPts val="0"/>
              </a:spcBef>
              <a:spcAft>
                <a:spcPts val="0"/>
              </a:spcAft>
              <a:buClr>
                <a:srgbClr val="F7EFE4"/>
              </a:buClr>
              <a:buSzPts val="1300"/>
              <a:buFont typeface="Corbel"/>
              <a:buNone/>
              <a:defRPr sz="1300" b="0" i="0" u="none" strike="noStrike" cap="none">
                <a:solidFill>
                  <a:srgbClr val="F7EFE4"/>
                </a:solidFill>
                <a:latin typeface="Corbel"/>
                <a:ea typeface="Corbel"/>
                <a:cs typeface="Corbel"/>
                <a:sym typeface="Corbel"/>
              </a:defRPr>
            </a:lvl4pPr>
            <a:lvl5pPr marL="0" marR="0" lvl="4" indent="0" algn="r" rtl="0">
              <a:lnSpc>
                <a:spcPct val="100000"/>
              </a:lnSpc>
              <a:spcBef>
                <a:spcPts val="0"/>
              </a:spcBef>
              <a:spcAft>
                <a:spcPts val="0"/>
              </a:spcAft>
              <a:buClr>
                <a:srgbClr val="F7EFE4"/>
              </a:buClr>
              <a:buSzPts val="1300"/>
              <a:buFont typeface="Corbel"/>
              <a:buNone/>
              <a:defRPr sz="1300" b="0" i="0" u="none" strike="noStrike" cap="none">
                <a:solidFill>
                  <a:srgbClr val="F7EFE4"/>
                </a:solidFill>
                <a:latin typeface="Corbel"/>
                <a:ea typeface="Corbel"/>
                <a:cs typeface="Corbel"/>
                <a:sym typeface="Corbel"/>
              </a:defRPr>
            </a:lvl5pPr>
            <a:lvl6pPr marL="0" marR="0" lvl="5" indent="0" algn="r" rtl="0">
              <a:lnSpc>
                <a:spcPct val="100000"/>
              </a:lnSpc>
              <a:spcBef>
                <a:spcPts val="0"/>
              </a:spcBef>
              <a:spcAft>
                <a:spcPts val="0"/>
              </a:spcAft>
              <a:buClr>
                <a:srgbClr val="F7EFE4"/>
              </a:buClr>
              <a:buSzPts val="1300"/>
              <a:buFont typeface="Corbel"/>
              <a:buNone/>
              <a:defRPr sz="1300" b="0" i="0" u="none" strike="noStrike" cap="none">
                <a:solidFill>
                  <a:srgbClr val="F7EFE4"/>
                </a:solidFill>
                <a:latin typeface="Corbel"/>
                <a:ea typeface="Corbel"/>
                <a:cs typeface="Corbel"/>
                <a:sym typeface="Corbel"/>
              </a:defRPr>
            </a:lvl6pPr>
            <a:lvl7pPr marL="0" marR="0" lvl="6" indent="0" algn="r" rtl="0">
              <a:lnSpc>
                <a:spcPct val="100000"/>
              </a:lnSpc>
              <a:spcBef>
                <a:spcPts val="0"/>
              </a:spcBef>
              <a:spcAft>
                <a:spcPts val="0"/>
              </a:spcAft>
              <a:buClr>
                <a:srgbClr val="F7EFE4"/>
              </a:buClr>
              <a:buSzPts val="1300"/>
              <a:buFont typeface="Corbel"/>
              <a:buNone/>
              <a:defRPr sz="1300" b="0" i="0" u="none" strike="noStrike" cap="none">
                <a:solidFill>
                  <a:srgbClr val="F7EFE4"/>
                </a:solidFill>
                <a:latin typeface="Corbel"/>
                <a:ea typeface="Corbel"/>
                <a:cs typeface="Corbel"/>
                <a:sym typeface="Corbel"/>
              </a:defRPr>
            </a:lvl7pPr>
            <a:lvl8pPr marL="0" marR="0" lvl="7" indent="0" algn="r" rtl="0">
              <a:lnSpc>
                <a:spcPct val="100000"/>
              </a:lnSpc>
              <a:spcBef>
                <a:spcPts val="0"/>
              </a:spcBef>
              <a:spcAft>
                <a:spcPts val="0"/>
              </a:spcAft>
              <a:buClr>
                <a:srgbClr val="F7EFE4"/>
              </a:buClr>
              <a:buSzPts val="1300"/>
              <a:buFont typeface="Corbel"/>
              <a:buNone/>
              <a:defRPr sz="1300" b="0" i="0" u="none" strike="noStrike" cap="none">
                <a:solidFill>
                  <a:srgbClr val="F7EFE4"/>
                </a:solidFill>
                <a:latin typeface="Corbel"/>
                <a:ea typeface="Corbel"/>
                <a:cs typeface="Corbel"/>
                <a:sym typeface="Corbel"/>
              </a:defRPr>
            </a:lvl8pPr>
            <a:lvl9pPr marL="0" marR="0" lvl="8" indent="0" algn="r" rtl="0">
              <a:lnSpc>
                <a:spcPct val="100000"/>
              </a:lnSpc>
              <a:spcBef>
                <a:spcPts val="0"/>
              </a:spcBef>
              <a:spcAft>
                <a:spcPts val="0"/>
              </a:spcAft>
              <a:buClr>
                <a:srgbClr val="F7EFE4"/>
              </a:buClr>
              <a:buSzPts val="1300"/>
              <a:buFont typeface="Corbel"/>
              <a:buNone/>
              <a:defRPr sz="1300" b="0" i="0" u="none" strike="noStrike" cap="none">
                <a:solidFill>
                  <a:srgbClr val="F7EFE4"/>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1484313" y="685800"/>
            <a:ext cx="10018800" cy="27273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4000"/>
              <a:buFont typeface="Corbel"/>
              <a:buNone/>
              <a:defRPr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4" name="Google Shape;144;p21"/>
          <p:cNvSpPr txBox="1">
            <a:spLocks noGrp="1"/>
          </p:cNvSpPr>
          <p:nvPr>
            <p:ph type="body" idx="1"/>
          </p:nvPr>
        </p:nvSpPr>
        <p:spPr>
          <a:xfrm>
            <a:off x="1484312" y="3505200"/>
            <a:ext cx="10018800" cy="838200"/>
          </a:xfrm>
          <a:prstGeom prst="rect">
            <a:avLst/>
          </a:prstGeom>
          <a:noFill/>
          <a:ln>
            <a:noFill/>
          </a:ln>
        </p:spPr>
        <p:txBody>
          <a:bodyPr spcFirstLastPara="1" wrap="square" lIns="91425" tIns="45700" rIns="91425" bIns="45700" anchor="b" anchorCtr="0">
            <a:noAutofit/>
          </a:bodyPr>
          <a:lstStyle>
            <a:lvl1pPr marL="457200" lvl="0" indent="-228600" algn="l" rtl="0">
              <a:spcBef>
                <a:spcPts val="560"/>
              </a:spcBef>
              <a:spcAft>
                <a:spcPts val="0"/>
              </a:spcAft>
              <a:buSzPts val="4060"/>
              <a:buNone/>
              <a:defRPr sz="2800" b="0" cap="none">
                <a:solidFill>
                  <a:schemeClr val="dk1"/>
                </a:solidFill>
              </a:defRPr>
            </a:lvl1pPr>
            <a:lvl2pPr marL="914400" lvl="1" indent="-394335" algn="l" rtl="0">
              <a:spcBef>
                <a:spcPts val="600"/>
              </a:spcBef>
              <a:spcAft>
                <a:spcPts val="0"/>
              </a:spcAft>
              <a:buSzPts val="2610"/>
              <a:buChar char="•"/>
              <a:defRPr/>
            </a:lvl2pPr>
            <a:lvl3pPr marL="1371600" lvl="2" indent="-394335" algn="l" rtl="0">
              <a:spcBef>
                <a:spcPts val="600"/>
              </a:spcBef>
              <a:spcAft>
                <a:spcPts val="0"/>
              </a:spcAft>
              <a:buSzPts val="2610"/>
              <a:buChar char="•"/>
              <a:defRPr/>
            </a:lvl3pPr>
            <a:lvl4pPr marL="1828800" lvl="3" indent="-394335" algn="l" rtl="0">
              <a:spcBef>
                <a:spcPts val="600"/>
              </a:spcBef>
              <a:spcAft>
                <a:spcPts val="0"/>
              </a:spcAft>
              <a:buSzPts val="2610"/>
              <a:buChar char="•"/>
              <a:defRPr/>
            </a:lvl4pPr>
            <a:lvl5pPr marL="2286000" lvl="4" indent="-394335" algn="l" rtl="0">
              <a:spcBef>
                <a:spcPts val="600"/>
              </a:spcBef>
              <a:spcAft>
                <a:spcPts val="0"/>
              </a:spcAft>
              <a:buSzPts val="2610"/>
              <a:buChar char="•"/>
              <a:defRPr/>
            </a:lvl5pPr>
            <a:lvl6pPr marL="2743200" lvl="5" indent="-394335" algn="l" rtl="0">
              <a:spcBef>
                <a:spcPts val="600"/>
              </a:spcBef>
              <a:spcAft>
                <a:spcPts val="0"/>
              </a:spcAft>
              <a:buSzPts val="2610"/>
              <a:buChar char="•"/>
              <a:defRPr/>
            </a:lvl6pPr>
            <a:lvl7pPr marL="3200400" lvl="6" indent="-394335" algn="l" rtl="0">
              <a:spcBef>
                <a:spcPts val="600"/>
              </a:spcBef>
              <a:spcAft>
                <a:spcPts val="0"/>
              </a:spcAft>
              <a:buSzPts val="2610"/>
              <a:buChar char="•"/>
              <a:defRPr/>
            </a:lvl7pPr>
            <a:lvl8pPr marL="3657600" lvl="7" indent="-394334" algn="l" rtl="0">
              <a:spcBef>
                <a:spcPts val="600"/>
              </a:spcBef>
              <a:spcAft>
                <a:spcPts val="0"/>
              </a:spcAft>
              <a:buSzPts val="2610"/>
              <a:buChar char="•"/>
              <a:defRPr/>
            </a:lvl8pPr>
            <a:lvl9pPr marL="4114800" lvl="8" indent="-394334" algn="l" rtl="0">
              <a:spcBef>
                <a:spcPts val="600"/>
              </a:spcBef>
              <a:spcAft>
                <a:spcPts val="600"/>
              </a:spcAft>
              <a:buSzPts val="2610"/>
              <a:buChar char="•"/>
              <a:defRPr/>
            </a:lvl9pPr>
          </a:lstStyle>
          <a:p>
            <a:endParaRPr/>
          </a:p>
        </p:txBody>
      </p:sp>
      <p:sp>
        <p:nvSpPr>
          <p:cNvPr id="145" name="Google Shape;145;p21"/>
          <p:cNvSpPr txBox="1">
            <a:spLocks noGrp="1"/>
          </p:cNvSpPr>
          <p:nvPr>
            <p:ph type="body" idx="2"/>
          </p:nvPr>
        </p:nvSpPr>
        <p:spPr>
          <a:xfrm>
            <a:off x="1484311" y="4343400"/>
            <a:ext cx="10018800" cy="14478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SzPts val="2610"/>
              <a:buNone/>
              <a:defRPr sz="1800">
                <a:solidFill>
                  <a:schemeClr val="dk1"/>
                </a:solidFill>
              </a:defRPr>
            </a:lvl1pPr>
            <a:lvl2pPr marL="914400" lvl="1" indent="-228600" algn="l" rtl="0">
              <a:spcBef>
                <a:spcPts val="600"/>
              </a:spcBef>
              <a:spcAft>
                <a:spcPts val="0"/>
              </a:spcAft>
              <a:buSzPts val="2610"/>
              <a:buNone/>
              <a:defRPr sz="1800">
                <a:solidFill>
                  <a:srgbClr val="888888"/>
                </a:solidFill>
              </a:defRPr>
            </a:lvl2pPr>
            <a:lvl3pPr marL="1371600" lvl="2" indent="-228600" algn="l" rtl="0">
              <a:spcBef>
                <a:spcPts val="600"/>
              </a:spcBef>
              <a:spcAft>
                <a:spcPts val="0"/>
              </a:spcAft>
              <a:buSzPts val="2320"/>
              <a:buNone/>
              <a:defRPr sz="1600">
                <a:solidFill>
                  <a:srgbClr val="888888"/>
                </a:solidFill>
              </a:defRPr>
            </a:lvl3pPr>
            <a:lvl4pPr marL="1828800" lvl="3" indent="-228600" algn="l" rtl="0">
              <a:spcBef>
                <a:spcPts val="600"/>
              </a:spcBef>
              <a:spcAft>
                <a:spcPts val="0"/>
              </a:spcAft>
              <a:buSzPts val="2030"/>
              <a:buNone/>
              <a:defRPr sz="1400">
                <a:solidFill>
                  <a:srgbClr val="888888"/>
                </a:solidFill>
              </a:defRPr>
            </a:lvl4pPr>
            <a:lvl5pPr marL="2286000" lvl="4" indent="-228600" algn="l" rtl="0">
              <a:spcBef>
                <a:spcPts val="600"/>
              </a:spcBef>
              <a:spcAft>
                <a:spcPts val="0"/>
              </a:spcAft>
              <a:buSzPts val="2030"/>
              <a:buNone/>
              <a:defRPr sz="1400">
                <a:solidFill>
                  <a:srgbClr val="888888"/>
                </a:solidFill>
              </a:defRPr>
            </a:lvl5pPr>
            <a:lvl6pPr marL="2743200" lvl="5" indent="-228600" algn="l" rtl="0">
              <a:spcBef>
                <a:spcPts val="600"/>
              </a:spcBef>
              <a:spcAft>
                <a:spcPts val="0"/>
              </a:spcAft>
              <a:buSzPts val="2030"/>
              <a:buNone/>
              <a:defRPr sz="1400">
                <a:solidFill>
                  <a:srgbClr val="888888"/>
                </a:solidFill>
              </a:defRPr>
            </a:lvl6pPr>
            <a:lvl7pPr marL="3200400" lvl="6" indent="-228600" algn="l" rtl="0">
              <a:spcBef>
                <a:spcPts val="600"/>
              </a:spcBef>
              <a:spcAft>
                <a:spcPts val="0"/>
              </a:spcAft>
              <a:buSzPts val="2030"/>
              <a:buNone/>
              <a:defRPr sz="1400">
                <a:solidFill>
                  <a:srgbClr val="888888"/>
                </a:solidFill>
              </a:defRPr>
            </a:lvl7pPr>
            <a:lvl8pPr marL="3657600" lvl="7" indent="-228600" algn="l" rtl="0">
              <a:spcBef>
                <a:spcPts val="600"/>
              </a:spcBef>
              <a:spcAft>
                <a:spcPts val="0"/>
              </a:spcAft>
              <a:buSzPts val="2030"/>
              <a:buNone/>
              <a:defRPr sz="1400">
                <a:solidFill>
                  <a:srgbClr val="888888"/>
                </a:solidFill>
              </a:defRPr>
            </a:lvl8pPr>
            <a:lvl9pPr marL="4114800" lvl="8" indent="-228600" algn="l" rtl="0">
              <a:spcBef>
                <a:spcPts val="600"/>
              </a:spcBef>
              <a:spcAft>
                <a:spcPts val="600"/>
              </a:spcAft>
              <a:buSzPts val="2030"/>
              <a:buNone/>
              <a:defRPr sz="1400">
                <a:solidFill>
                  <a:srgbClr val="888888"/>
                </a:solidFill>
              </a:defRPr>
            </a:lvl9pPr>
          </a:lstStyle>
          <a:p>
            <a:endParaRPr/>
          </a:p>
        </p:txBody>
      </p:sp>
      <p:sp>
        <p:nvSpPr>
          <p:cNvPr id="146" name="Google Shape;146;p21"/>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7" name="Google Shape;147;p21"/>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8" name="Google Shape;148;p21"/>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
        <p:nvSpPr>
          <p:cNvPr id="149" name="Google Shape;149;p21"/>
          <p:cNvSpPr/>
          <p:nvPr/>
        </p:nvSpPr>
        <p:spPr>
          <a:xfrm>
            <a:off x="403225" y="463457"/>
            <a:ext cx="9020100" cy="611700"/>
          </a:xfrm>
          <a:prstGeom prst="chevron">
            <a:avLst>
              <a:gd name="adj" fmla="val 50000"/>
            </a:avLst>
          </a:prstGeom>
          <a:solidFill>
            <a:schemeClr val="accent1">
              <a:alpha val="49800"/>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solidFill>
                  <a:srgbClr val="F3D7B1"/>
                </a:solidFill>
                <a:latin typeface="Corbel"/>
                <a:ea typeface="Corbel"/>
                <a:cs typeface="Corbel"/>
                <a:sym typeface="Corbel"/>
              </a:rPr>
              <a:t>Click to add title</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4000"/>
              <a:buFont typeface="Corbel"/>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2" name="Google Shape;152;p22"/>
          <p:cNvSpPr txBox="1">
            <a:spLocks noGrp="1"/>
          </p:cNvSpPr>
          <p:nvPr>
            <p:ph type="body" idx="1"/>
          </p:nvPr>
        </p:nvSpPr>
        <p:spPr>
          <a:xfrm rot="5400000">
            <a:off x="4931523" y="-780301"/>
            <a:ext cx="3124200" cy="10018800"/>
          </a:xfrm>
          <a:prstGeom prst="rect">
            <a:avLst/>
          </a:prstGeom>
          <a:noFill/>
          <a:ln>
            <a:noFill/>
          </a:ln>
        </p:spPr>
        <p:txBody>
          <a:bodyPr spcFirstLastPara="1" wrap="square" lIns="91425" tIns="45700" rIns="91425" bIns="45700" anchor="t" anchorCtr="0">
            <a:noAutofit/>
          </a:bodyPr>
          <a:lstStyle>
            <a:lvl1pPr marL="457200" lvl="0" indent="-394335" algn="l" rtl="0">
              <a:spcBef>
                <a:spcPts val="360"/>
              </a:spcBef>
              <a:spcAft>
                <a:spcPts val="0"/>
              </a:spcAft>
              <a:buSzPts val="2610"/>
              <a:buChar char="•"/>
              <a:defRPr/>
            </a:lvl1pPr>
            <a:lvl2pPr marL="914400" lvl="1" indent="-394335" algn="l" rtl="0">
              <a:spcBef>
                <a:spcPts val="600"/>
              </a:spcBef>
              <a:spcAft>
                <a:spcPts val="0"/>
              </a:spcAft>
              <a:buSzPts val="2610"/>
              <a:buChar char="•"/>
              <a:defRPr/>
            </a:lvl2pPr>
            <a:lvl3pPr marL="1371600" lvl="2" indent="-394335" algn="l" rtl="0">
              <a:spcBef>
                <a:spcPts val="600"/>
              </a:spcBef>
              <a:spcAft>
                <a:spcPts val="0"/>
              </a:spcAft>
              <a:buSzPts val="2610"/>
              <a:buChar char="•"/>
              <a:defRPr/>
            </a:lvl3pPr>
            <a:lvl4pPr marL="1828800" lvl="3" indent="-394335" algn="l" rtl="0">
              <a:spcBef>
                <a:spcPts val="600"/>
              </a:spcBef>
              <a:spcAft>
                <a:spcPts val="0"/>
              </a:spcAft>
              <a:buSzPts val="2610"/>
              <a:buChar char="•"/>
              <a:defRPr/>
            </a:lvl4pPr>
            <a:lvl5pPr marL="2286000" lvl="4" indent="-394335" algn="l" rtl="0">
              <a:spcBef>
                <a:spcPts val="600"/>
              </a:spcBef>
              <a:spcAft>
                <a:spcPts val="0"/>
              </a:spcAft>
              <a:buSzPts val="2610"/>
              <a:buChar char="•"/>
              <a:defRPr/>
            </a:lvl5pPr>
            <a:lvl6pPr marL="2743200" lvl="5" indent="-394335" algn="l" rtl="0">
              <a:spcBef>
                <a:spcPts val="600"/>
              </a:spcBef>
              <a:spcAft>
                <a:spcPts val="0"/>
              </a:spcAft>
              <a:buSzPts val="2610"/>
              <a:buChar char="•"/>
              <a:defRPr/>
            </a:lvl6pPr>
            <a:lvl7pPr marL="3200400" lvl="6" indent="-394335" algn="l" rtl="0">
              <a:spcBef>
                <a:spcPts val="600"/>
              </a:spcBef>
              <a:spcAft>
                <a:spcPts val="0"/>
              </a:spcAft>
              <a:buSzPts val="2610"/>
              <a:buChar char="•"/>
              <a:defRPr/>
            </a:lvl7pPr>
            <a:lvl8pPr marL="3657600" lvl="7" indent="-394334" algn="l" rtl="0">
              <a:spcBef>
                <a:spcPts val="600"/>
              </a:spcBef>
              <a:spcAft>
                <a:spcPts val="0"/>
              </a:spcAft>
              <a:buSzPts val="2610"/>
              <a:buChar char="•"/>
              <a:defRPr/>
            </a:lvl8pPr>
            <a:lvl9pPr marL="4114800" lvl="8" indent="-394334" algn="l" rtl="0">
              <a:spcBef>
                <a:spcPts val="600"/>
              </a:spcBef>
              <a:spcAft>
                <a:spcPts val="600"/>
              </a:spcAft>
              <a:buSzPts val="2610"/>
              <a:buChar char="•"/>
              <a:defRPr/>
            </a:lvl9pPr>
          </a:lstStyle>
          <a:p>
            <a:endParaRPr/>
          </a:p>
        </p:txBody>
      </p:sp>
      <p:sp>
        <p:nvSpPr>
          <p:cNvPr id="153" name="Google Shape;153;p22"/>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4" name="Google Shape;154;p22"/>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5" name="Google Shape;155;p22"/>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
        <p:nvSpPr>
          <p:cNvPr id="156" name="Google Shape;156;p22"/>
          <p:cNvSpPr/>
          <p:nvPr/>
        </p:nvSpPr>
        <p:spPr>
          <a:xfrm>
            <a:off x="403225" y="463457"/>
            <a:ext cx="9020100" cy="611700"/>
          </a:xfrm>
          <a:prstGeom prst="chevron">
            <a:avLst>
              <a:gd name="adj" fmla="val 50000"/>
            </a:avLst>
          </a:prstGeom>
          <a:solidFill>
            <a:schemeClr val="accent1">
              <a:alpha val="49800"/>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solidFill>
                  <a:srgbClr val="F3D7B1"/>
                </a:solidFill>
                <a:latin typeface="Corbel"/>
                <a:ea typeface="Corbel"/>
                <a:cs typeface="Corbel"/>
                <a:sym typeface="Corbel"/>
              </a:rPr>
              <a:t>Click to add title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rot="5400000">
            <a:off x="8065174" y="2353350"/>
            <a:ext cx="5105400" cy="17703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9" name="Google Shape;159;p23"/>
          <p:cNvSpPr txBox="1">
            <a:spLocks noGrp="1"/>
          </p:cNvSpPr>
          <p:nvPr>
            <p:ph type="body" idx="1"/>
          </p:nvPr>
        </p:nvSpPr>
        <p:spPr>
          <a:xfrm rot="5400000">
            <a:off x="2941554" y="-771300"/>
            <a:ext cx="5105400" cy="8019600"/>
          </a:xfrm>
          <a:prstGeom prst="rect">
            <a:avLst/>
          </a:prstGeom>
          <a:noFill/>
          <a:ln>
            <a:noFill/>
          </a:ln>
        </p:spPr>
        <p:txBody>
          <a:bodyPr spcFirstLastPara="1" wrap="square" lIns="91425" tIns="45700" rIns="91425" bIns="45700" anchor="t" anchorCtr="0">
            <a:noAutofit/>
          </a:bodyPr>
          <a:lstStyle>
            <a:lvl1pPr marL="457200" lvl="0" indent="-394335" algn="l" rtl="0">
              <a:spcBef>
                <a:spcPts val="360"/>
              </a:spcBef>
              <a:spcAft>
                <a:spcPts val="0"/>
              </a:spcAft>
              <a:buSzPts val="2610"/>
              <a:buChar char="•"/>
              <a:defRPr/>
            </a:lvl1pPr>
            <a:lvl2pPr marL="914400" lvl="1" indent="-394335" algn="l" rtl="0">
              <a:spcBef>
                <a:spcPts val="600"/>
              </a:spcBef>
              <a:spcAft>
                <a:spcPts val="0"/>
              </a:spcAft>
              <a:buSzPts val="2610"/>
              <a:buChar char="•"/>
              <a:defRPr/>
            </a:lvl2pPr>
            <a:lvl3pPr marL="1371600" lvl="2" indent="-394335" algn="l" rtl="0">
              <a:spcBef>
                <a:spcPts val="600"/>
              </a:spcBef>
              <a:spcAft>
                <a:spcPts val="0"/>
              </a:spcAft>
              <a:buSzPts val="2610"/>
              <a:buChar char="•"/>
              <a:defRPr/>
            </a:lvl3pPr>
            <a:lvl4pPr marL="1828800" lvl="3" indent="-394335" algn="l" rtl="0">
              <a:spcBef>
                <a:spcPts val="600"/>
              </a:spcBef>
              <a:spcAft>
                <a:spcPts val="0"/>
              </a:spcAft>
              <a:buSzPts val="2610"/>
              <a:buChar char="•"/>
              <a:defRPr/>
            </a:lvl4pPr>
            <a:lvl5pPr marL="2286000" lvl="4" indent="-394335" algn="l" rtl="0">
              <a:spcBef>
                <a:spcPts val="600"/>
              </a:spcBef>
              <a:spcAft>
                <a:spcPts val="0"/>
              </a:spcAft>
              <a:buSzPts val="2610"/>
              <a:buChar char="•"/>
              <a:defRPr/>
            </a:lvl5pPr>
            <a:lvl6pPr marL="2743200" lvl="5" indent="-394335" algn="l" rtl="0">
              <a:spcBef>
                <a:spcPts val="600"/>
              </a:spcBef>
              <a:spcAft>
                <a:spcPts val="0"/>
              </a:spcAft>
              <a:buSzPts val="2610"/>
              <a:buChar char="•"/>
              <a:defRPr/>
            </a:lvl6pPr>
            <a:lvl7pPr marL="3200400" lvl="6" indent="-394335" algn="l" rtl="0">
              <a:spcBef>
                <a:spcPts val="600"/>
              </a:spcBef>
              <a:spcAft>
                <a:spcPts val="0"/>
              </a:spcAft>
              <a:buSzPts val="2610"/>
              <a:buChar char="•"/>
              <a:defRPr/>
            </a:lvl7pPr>
            <a:lvl8pPr marL="3657600" lvl="7" indent="-394334" algn="l" rtl="0">
              <a:spcBef>
                <a:spcPts val="600"/>
              </a:spcBef>
              <a:spcAft>
                <a:spcPts val="0"/>
              </a:spcAft>
              <a:buSzPts val="2610"/>
              <a:buChar char="•"/>
              <a:defRPr/>
            </a:lvl8pPr>
            <a:lvl9pPr marL="4114800" lvl="8" indent="-394334" algn="l" rtl="0">
              <a:spcBef>
                <a:spcPts val="600"/>
              </a:spcBef>
              <a:spcAft>
                <a:spcPts val="600"/>
              </a:spcAft>
              <a:buSzPts val="2610"/>
              <a:buChar char="•"/>
              <a:defRPr/>
            </a:lvl9pPr>
          </a:lstStyle>
          <a:p>
            <a:endParaRPr/>
          </a:p>
        </p:txBody>
      </p:sp>
      <p:sp>
        <p:nvSpPr>
          <p:cNvPr id="160" name="Google Shape;160;p23"/>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1" name="Google Shape;161;p23"/>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2" name="Google Shape;162;p23"/>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5">
  <p:cSld name="Custom layout 5">
    <p:bg>
      <p:bgPr>
        <a:solidFill>
          <a:srgbClr val="FFFFFF"/>
        </a:solidFill>
        <a:effectLst/>
      </p:bgPr>
    </p:bg>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435467" y="418933"/>
            <a:ext cx="2041200" cy="3000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Clr>
                <a:srgbClr val="212121"/>
              </a:buClr>
              <a:buSzPts val="2400"/>
              <a:buFont typeface="Corbel"/>
              <a:buNone/>
              <a:defRPr sz="2400" b="1">
                <a:solidFill>
                  <a:srgbClr val="212121"/>
                </a:solidFill>
              </a:defRPr>
            </a:lvl1pPr>
            <a:lvl2pPr lvl="1" algn="l" rtl="0">
              <a:lnSpc>
                <a:spcPct val="100000"/>
              </a:lnSpc>
              <a:spcBef>
                <a:spcPts val="0"/>
              </a:spcBef>
              <a:spcAft>
                <a:spcPts val="0"/>
              </a:spcAft>
              <a:buClr>
                <a:srgbClr val="212121"/>
              </a:buClr>
              <a:buSzPts val="4000"/>
              <a:buNone/>
              <a:defRPr sz="4000" b="1">
                <a:solidFill>
                  <a:srgbClr val="212121"/>
                </a:solidFill>
              </a:defRPr>
            </a:lvl2pPr>
            <a:lvl3pPr lvl="2" algn="l" rtl="0">
              <a:lnSpc>
                <a:spcPct val="100000"/>
              </a:lnSpc>
              <a:spcBef>
                <a:spcPts val="0"/>
              </a:spcBef>
              <a:spcAft>
                <a:spcPts val="0"/>
              </a:spcAft>
              <a:buClr>
                <a:srgbClr val="212121"/>
              </a:buClr>
              <a:buSzPts val="4000"/>
              <a:buNone/>
              <a:defRPr sz="4000" b="1">
                <a:solidFill>
                  <a:srgbClr val="212121"/>
                </a:solidFill>
              </a:defRPr>
            </a:lvl3pPr>
            <a:lvl4pPr lvl="3" algn="l" rtl="0">
              <a:lnSpc>
                <a:spcPct val="100000"/>
              </a:lnSpc>
              <a:spcBef>
                <a:spcPts val="0"/>
              </a:spcBef>
              <a:spcAft>
                <a:spcPts val="0"/>
              </a:spcAft>
              <a:buClr>
                <a:srgbClr val="212121"/>
              </a:buClr>
              <a:buSzPts val="4000"/>
              <a:buNone/>
              <a:defRPr sz="4000" b="1">
                <a:solidFill>
                  <a:srgbClr val="212121"/>
                </a:solidFill>
              </a:defRPr>
            </a:lvl4pPr>
            <a:lvl5pPr lvl="4" algn="l" rtl="0">
              <a:lnSpc>
                <a:spcPct val="100000"/>
              </a:lnSpc>
              <a:spcBef>
                <a:spcPts val="0"/>
              </a:spcBef>
              <a:spcAft>
                <a:spcPts val="0"/>
              </a:spcAft>
              <a:buClr>
                <a:srgbClr val="212121"/>
              </a:buClr>
              <a:buSzPts val="4000"/>
              <a:buNone/>
              <a:defRPr sz="4000" b="1">
                <a:solidFill>
                  <a:srgbClr val="212121"/>
                </a:solidFill>
              </a:defRPr>
            </a:lvl5pPr>
            <a:lvl6pPr lvl="5" algn="l" rtl="0">
              <a:lnSpc>
                <a:spcPct val="100000"/>
              </a:lnSpc>
              <a:spcBef>
                <a:spcPts val="0"/>
              </a:spcBef>
              <a:spcAft>
                <a:spcPts val="0"/>
              </a:spcAft>
              <a:buClr>
                <a:srgbClr val="212121"/>
              </a:buClr>
              <a:buSzPts val="4000"/>
              <a:buNone/>
              <a:defRPr sz="4000" b="1">
                <a:solidFill>
                  <a:srgbClr val="212121"/>
                </a:solidFill>
              </a:defRPr>
            </a:lvl6pPr>
            <a:lvl7pPr lvl="6" algn="l" rtl="0">
              <a:lnSpc>
                <a:spcPct val="100000"/>
              </a:lnSpc>
              <a:spcBef>
                <a:spcPts val="0"/>
              </a:spcBef>
              <a:spcAft>
                <a:spcPts val="0"/>
              </a:spcAft>
              <a:buClr>
                <a:srgbClr val="212121"/>
              </a:buClr>
              <a:buSzPts val="4000"/>
              <a:buNone/>
              <a:defRPr sz="4000" b="1">
                <a:solidFill>
                  <a:srgbClr val="212121"/>
                </a:solidFill>
              </a:defRPr>
            </a:lvl7pPr>
            <a:lvl8pPr lvl="7" algn="l" rtl="0">
              <a:lnSpc>
                <a:spcPct val="100000"/>
              </a:lnSpc>
              <a:spcBef>
                <a:spcPts val="0"/>
              </a:spcBef>
              <a:spcAft>
                <a:spcPts val="0"/>
              </a:spcAft>
              <a:buClr>
                <a:srgbClr val="212121"/>
              </a:buClr>
              <a:buSzPts val="4000"/>
              <a:buNone/>
              <a:defRPr sz="4000" b="1">
                <a:solidFill>
                  <a:srgbClr val="212121"/>
                </a:solidFill>
              </a:defRPr>
            </a:lvl8pPr>
            <a:lvl9pPr lvl="8" algn="l" rtl="0">
              <a:lnSpc>
                <a:spcPct val="100000"/>
              </a:lnSpc>
              <a:spcBef>
                <a:spcPts val="0"/>
              </a:spcBef>
              <a:spcAft>
                <a:spcPts val="0"/>
              </a:spcAft>
              <a:buClr>
                <a:srgbClr val="212121"/>
              </a:buClr>
              <a:buSzPts val="4000"/>
              <a:buNone/>
              <a:defRPr sz="4000" b="1">
                <a:solidFill>
                  <a:srgbClr val="212121"/>
                </a:solidFill>
              </a:defRPr>
            </a:lvl9pPr>
          </a:lstStyle>
          <a:p>
            <a:endParaRPr/>
          </a:p>
        </p:txBody>
      </p:sp>
      <p:sp>
        <p:nvSpPr>
          <p:cNvPr id="37" name="Google Shape;37;p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1pPr>
            <a:lvl2pPr marL="0" marR="0" lvl="1"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2pPr>
            <a:lvl3pPr marL="0" marR="0" lvl="2"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3pPr>
            <a:lvl4pPr marL="0" marR="0" lvl="3"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4pPr>
            <a:lvl5pPr marL="0" marR="0" lvl="4"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5pPr>
            <a:lvl6pPr marL="0" marR="0" lvl="5"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6pPr>
            <a:lvl7pPr marL="0" marR="0" lvl="6"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7pPr>
            <a:lvl8pPr marL="0" marR="0" lvl="7"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8pPr>
            <a:lvl9pPr marL="0" marR="0" lvl="8"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0" name="Google Shape;40;p5"/>
          <p:cNvSpPr txBox="1">
            <a:spLocks noGrp="1"/>
          </p:cNvSpPr>
          <p:nvPr>
            <p:ph type="body" idx="1"/>
          </p:nvPr>
        </p:nvSpPr>
        <p:spPr>
          <a:xfrm>
            <a:off x="1484310" y="2666999"/>
            <a:ext cx="10018800" cy="3124200"/>
          </a:xfrm>
          <a:prstGeom prst="rect">
            <a:avLst/>
          </a:prstGeom>
          <a:noFill/>
          <a:ln>
            <a:noFill/>
          </a:ln>
        </p:spPr>
        <p:txBody>
          <a:bodyPr spcFirstLastPara="1" wrap="square" lIns="91425" tIns="45700" rIns="91425" bIns="45700" anchor="ctr" anchorCtr="0">
            <a:noAutofit/>
          </a:bodyPr>
          <a:lstStyle>
            <a:lvl1pPr marL="457200" lvl="0" indent="-394335" algn="l" rtl="0">
              <a:spcBef>
                <a:spcPts val="360"/>
              </a:spcBef>
              <a:spcAft>
                <a:spcPts val="0"/>
              </a:spcAft>
              <a:buSzPts val="2610"/>
              <a:buChar char="•"/>
              <a:defRPr/>
            </a:lvl1pPr>
            <a:lvl2pPr marL="914400" lvl="1" indent="-394335" algn="l" rtl="0">
              <a:spcBef>
                <a:spcPts val="600"/>
              </a:spcBef>
              <a:spcAft>
                <a:spcPts val="0"/>
              </a:spcAft>
              <a:buSzPts val="2610"/>
              <a:buChar char="•"/>
              <a:defRPr/>
            </a:lvl2pPr>
            <a:lvl3pPr marL="1371600" lvl="2" indent="-394335" algn="l" rtl="0">
              <a:spcBef>
                <a:spcPts val="600"/>
              </a:spcBef>
              <a:spcAft>
                <a:spcPts val="0"/>
              </a:spcAft>
              <a:buSzPts val="2610"/>
              <a:buChar char="•"/>
              <a:defRPr/>
            </a:lvl3pPr>
            <a:lvl4pPr marL="1828800" lvl="3" indent="-394335" algn="l" rtl="0">
              <a:spcBef>
                <a:spcPts val="600"/>
              </a:spcBef>
              <a:spcAft>
                <a:spcPts val="0"/>
              </a:spcAft>
              <a:buSzPts val="2610"/>
              <a:buChar char="•"/>
              <a:defRPr/>
            </a:lvl4pPr>
            <a:lvl5pPr marL="2286000" lvl="4" indent="-394335" algn="l" rtl="0">
              <a:spcBef>
                <a:spcPts val="600"/>
              </a:spcBef>
              <a:spcAft>
                <a:spcPts val="0"/>
              </a:spcAft>
              <a:buSzPts val="2610"/>
              <a:buChar char="•"/>
              <a:defRPr/>
            </a:lvl5pPr>
            <a:lvl6pPr marL="2743200" lvl="5" indent="-394335" algn="l" rtl="0">
              <a:spcBef>
                <a:spcPts val="600"/>
              </a:spcBef>
              <a:spcAft>
                <a:spcPts val="0"/>
              </a:spcAft>
              <a:buSzPts val="2610"/>
              <a:buChar char="•"/>
              <a:defRPr/>
            </a:lvl6pPr>
            <a:lvl7pPr marL="3200400" lvl="6" indent="-394335" algn="l" rtl="0">
              <a:spcBef>
                <a:spcPts val="600"/>
              </a:spcBef>
              <a:spcAft>
                <a:spcPts val="0"/>
              </a:spcAft>
              <a:buSzPts val="2610"/>
              <a:buChar char="•"/>
              <a:defRPr/>
            </a:lvl7pPr>
            <a:lvl8pPr marL="3657600" lvl="7" indent="-394334" algn="l" rtl="0">
              <a:spcBef>
                <a:spcPts val="600"/>
              </a:spcBef>
              <a:spcAft>
                <a:spcPts val="0"/>
              </a:spcAft>
              <a:buSzPts val="2610"/>
              <a:buChar char="•"/>
              <a:defRPr/>
            </a:lvl8pPr>
            <a:lvl9pPr marL="4114800" lvl="8" indent="-394334" algn="l" rtl="0">
              <a:spcBef>
                <a:spcPts val="600"/>
              </a:spcBef>
              <a:spcAft>
                <a:spcPts val="600"/>
              </a:spcAft>
              <a:buSzPts val="2610"/>
              <a:buChar char="•"/>
              <a:defRPr/>
            </a:lvl9pPr>
          </a:lstStyle>
          <a:p>
            <a:endParaRPr/>
          </a:p>
        </p:txBody>
      </p:sp>
      <p:sp>
        <p:nvSpPr>
          <p:cNvPr id="41" name="Google Shape;41;p5"/>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2" name="Google Shape;42;p5"/>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5"/>
          <p:cNvSpPr txBox="1">
            <a:spLocks noGrp="1"/>
          </p:cNvSpPr>
          <p:nvPr>
            <p:ph type="sldNum" idx="12"/>
          </p:nvPr>
        </p:nvSpPr>
        <p:spPr>
          <a:xfrm>
            <a:off x="10951856" y="5867131"/>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2">
  <p:cSld name="Custom layout 2">
    <p:bg>
      <p:bgPr>
        <a:solidFill>
          <a:srgbClr val="FFFFFF"/>
        </a:solidFill>
        <a:effectLst/>
      </p:bgPr>
    </p:bg>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6470433" y="310867"/>
            <a:ext cx="5355300" cy="15753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4000"/>
              <a:buFont typeface="Corbel"/>
              <a:buNone/>
              <a:defRPr sz="4000" b="1">
                <a:solidFill>
                  <a:schemeClr val="accent1"/>
                </a:solidFill>
              </a:defRPr>
            </a:lvl1pPr>
            <a:lvl2pPr lvl="1" algn="l" rtl="0">
              <a:lnSpc>
                <a:spcPct val="100000"/>
              </a:lnSpc>
              <a:spcBef>
                <a:spcPts val="0"/>
              </a:spcBef>
              <a:spcAft>
                <a:spcPts val="0"/>
              </a:spcAft>
              <a:buClr>
                <a:schemeClr val="dk1"/>
              </a:buClr>
              <a:buSzPts val="4000"/>
              <a:buNone/>
              <a:defRPr sz="4000" b="1">
                <a:solidFill>
                  <a:schemeClr val="accent1"/>
                </a:solidFill>
              </a:defRPr>
            </a:lvl2pPr>
            <a:lvl3pPr lvl="2" algn="l" rtl="0">
              <a:lnSpc>
                <a:spcPct val="100000"/>
              </a:lnSpc>
              <a:spcBef>
                <a:spcPts val="0"/>
              </a:spcBef>
              <a:spcAft>
                <a:spcPts val="0"/>
              </a:spcAft>
              <a:buClr>
                <a:schemeClr val="dk1"/>
              </a:buClr>
              <a:buSzPts val="4000"/>
              <a:buNone/>
              <a:defRPr sz="4000" b="1">
                <a:solidFill>
                  <a:schemeClr val="accent1"/>
                </a:solidFill>
              </a:defRPr>
            </a:lvl3pPr>
            <a:lvl4pPr lvl="3" algn="l" rtl="0">
              <a:lnSpc>
                <a:spcPct val="100000"/>
              </a:lnSpc>
              <a:spcBef>
                <a:spcPts val="0"/>
              </a:spcBef>
              <a:spcAft>
                <a:spcPts val="0"/>
              </a:spcAft>
              <a:buClr>
                <a:schemeClr val="dk1"/>
              </a:buClr>
              <a:buSzPts val="4000"/>
              <a:buNone/>
              <a:defRPr sz="4000" b="1">
                <a:solidFill>
                  <a:schemeClr val="accent1"/>
                </a:solidFill>
              </a:defRPr>
            </a:lvl4pPr>
            <a:lvl5pPr lvl="4" algn="l" rtl="0">
              <a:lnSpc>
                <a:spcPct val="100000"/>
              </a:lnSpc>
              <a:spcBef>
                <a:spcPts val="0"/>
              </a:spcBef>
              <a:spcAft>
                <a:spcPts val="0"/>
              </a:spcAft>
              <a:buClr>
                <a:schemeClr val="dk1"/>
              </a:buClr>
              <a:buSzPts val="4000"/>
              <a:buNone/>
              <a:defRPr sz="4000" b="1">
                <a:solidFill>
                  <a:schemeClr val="accent1"/>
                </a:solidFill>
              </a:defRPr>
            </a:lvl5pPr>
            <a:lvl6pPr lvl="5" algn="l" rtl="0">
              <a:lnSpc>
                <a:spcPct val="100000"/>
              </a:lnSpc>
              <a:spcBef>
                <a:spcPts val="0"/>
              </a:spcBef>
              <a:spcAft>
                <a:spcPts val="0"/>
              </a:spcAft>
              <a:buClr>
                <a:schemeClr val="dk1"/>
              </a:buClr>
              <a:buSzPts val="4000"/>
              <a:buNone/>
              <a:defRPr sz="4000" b="1">
                <a:solidFill>
                  <a:schemeClr val="accent1"/>
                </a:solidFill>
              </a:defRPr>
            </a:lvl6pPr>
            <a:lvl7pPr lvl="6" algn="l" rtl="0">
              <a:lnSpc>
                <a:spcPct val="100000"/>
              </a:lnSpc>
              <a:spcBef>
                <a:spcPts val="0"/>
              </a:spcBef>
              <a:spcAft>
                <a:spcPts val="0"/>
              </a:spcAft>
              <a:buClr>
                <a:schemeClr val="dk1"/>
              </a:buClr>
              <a:buSzPts val="4000"/>
              <a:buNone/>
              <a:defRPr sz="4000" b="1">
                <a:solidFill>
                  <a:schemeClr val="accent1"/>
                </a:solidFill>
              </a:defRPr>
            </a:lvl7pPr>
            <a:lvl8pPr lvl="7" algn="l" rtl="0">
              <a:lnSpc>
                <a:spcPct val="100000"/>
              </a:lnSpc>
              <a:spcBef>
                <a:spcPts val="0"/>
              </a:spcBef>
              <a:spcAft>
                <a:spcPts val="0"/>
              </a:spcAft>
              <a:buClr>
                <a:schemeClr val="dk1"/>
              </a:buClr>
              <a:buSzPts val="4000"/>
              <a:buNone/>
              <a:defRPr sz="4000" b="1">
                <a:solidFill>
                  <a:schemeClr val="accent1"/>
                </a:solidFill>
              </a:defRPr>
            </a:lvl8pPr>
            <a:lvl9pPr lvl="8" algn="l" rtl="0">
              <a:lnSpc>
                <a:spcPct val="100000"/>
              </a:lnSpc>
              <a:spcBef>
                <a:spcPts val="0"/>
              </a:spcBef>
              <a:spcAft>
                <a:spcPts val="0"/>
              </a:spcAft>
              <a:buClr>
                <a:schemeClr val="dk1"/>
              </a:buClr>
              <a:buSzPts val="4000"/>
              <a:buNone/>
              <a:defRPr sz="4000" b="1">
                <a:solidFill>
                  <a:schemeClr val="accent1"/>
                </a:solidFill>
              </a:defRPr>
            </a:lvl9pPr>
          </a:lstStyle>
          <a:p>
            <a:endParaRPr/>
          </a:p>
        </p:txBody>
      </p:sp>
      <p:sp>
        <p:nvSpPr>
          <p:cNvPr id="46" name="Google Shape;46;p6"/>
          <p:cNvSpPr txBox="1">
            <a:spLocks noGrp="1"/>
          </p:cNvSpPr>
          <p:nvPr>
            <p:ph type="body" idx="1"/>
          </p:nvPr>
        </p:nvSpPr>
        <p:spPr>
          <a:xfrm>
            <a:off x="6470533" y="2230303"/>
            <a:ext cx="5355300" cy="3987300"/>
          </a:xfrm>
          <a:prstGeom prst="rect">
            <a:avLst/>
          </a:prstGeom>
          <a:noFill/>
          <a:ln>
            <a:noFill/>
          </a:ln>
        </p:spPr>
        <p:txBody>
          <a:bodyPr spcFirstLastPara="1" wrap="square" lIns="91425" tIns="45700" rIns="91425" bIns="45700" anchor="t" anchorCtr="0">
            <a:noAutofit/>
          </a:bodyPr>
          <a:lstStyle>
            <a:lvl1pPr marL="457200" lvl="0" indent="-361950" algn="l" rtl="0">
              <a:lnSpc>
                <a:spcPct val="115000"/>
              </a:lnSpc>
              <a:spcBef>
                <a:spcPts val="0"/>
              </a:spcBef>
              <a:spcAft>
                <a:spcPts val="0"/>
              </a:spcAft>
              <a:buClr>
                <a:schemeClr val="dk2"/>
              </a:buClr>
              <a:buSzPts val="2100"/>
              <a:buChar char="●"/>
              <a:defRPr sz="2100">
                <a:solidFill>
                  <a:schemeClr val="dk2"/>
                </a:solidFill>
              </a:defRPr>
            </a:lvl1pPr>
            <a:lvl2pPr marL="914400" lvl="1" indent="-349250" algn="l" rtl="0">
              <a:lnSpc>
                <a:spcPct val="115000"/>
              </a:lnSpc>
              <a:spcBef>
                <a:spcPts val="2100"/>
              </a:spcBef>
              <a:spcAft>
                <a:spcPts val="0"/>
              </a:spcAft>
              <a:buClr>
                <a:schemeClr val="dk2"/>
              </a:buClr>
              <a:buSzPts val="1900"/>
              <a:buChar char="○"/>
              <a:defRPr sz="1900">
                <a:solidFill>
                  <a:schemeClr val="dk2"/>
                </a:solidFill>
              </a:defRPr>
            </a:lvl2pPr>
            <a:lvl3pPr marL="1371600" lvl="2" indent="-349250" algn="l" rtl="0">
              <a:lnSpc>
                <a:spcPct val="115000"/>
              </a:lnSpc>
              <a:spcBef>
                <a:spcPts val="2100"/>
              </a:spcBef>
              <a:spcAft>
                <a:spcPts val="0"/>
              </a:spcAft>
              <a:buClr>
                <a:schemeClr val="dk2"/>
              </a:buClr>
              <a:buSzPts val="1900"/>
              <a:buChar char="■"/>
              <a:defRPr sz="1900">
                <a:solidFill>
                  <a:schemeClr val="dk2"/>
                </a:solidFill>
              </a:defRPr>
            </a:lvl3pPr>
            <a:lvl4pPr marL="1828800" lvl="3" indent="-349250" algn="l" rtl="0">
              <a:lnSpc>
                <a:spcPct val="115000"/>
              </a:lnSpc>
              <a:spcBef>
                <a:spcPts val="2100"/>
              </a:spcBef>
              <a:spcAft>
                <a:spcPts val="0"/>
              </a:spcAft>
              <a:buClr>
                <a:schemeClr val="dk2"/>
              </a:buClr>
              <a:buSzPts val="1900"/>
              <a:buChar char="●"/>
              <a:defRPr sz="1900">
                <a:solidFill>
                  <a:schemeClr val="dk2"/>
                </a:solidFill>
              </a:defRPr>
            </a:lvl4pPr>
            <a:lvl5pPr marL="2286000" lvl="4" indent="-349250" algn="l" rtl="0">
              <a:lnSpc>
                <a:spcPct val="115000"/>
              </a:lnSpc>
              <a:spcBef>
                <a:spcPts val="2100"/>
              </a:spcBef>
              <a:spcAft>
                <a:spcPts val="0"/>
              </a:spcAft>
              <a:buClr>
                <a:schemeClr val="dk2"/>
              </a:buClr>
              <a:buSzPts val="1900"/>
              <a:buChar char="○"/>
              <a:defRPr sz="1900">
                <a:solidFill>
                  <a:schemeClr val="dk2"/>
                </a:solidFill>
              </a:defRPr>
            </a:lvl5pPr>
            <a:lvl6pPr marL="2743200" lvl="5" indent="-349250" algn="l" rtl="0">
              <a:lnSpc>
                <a:spcPct val="115000"/>
              </a:lnSpc>
              <a:spcBef>
                <a:spcPts val="2100"/>
              </a:spcBef>
              <a:spcAft>
                <a:spcPts val="0"/>
              </a:spcAft>
              <a:buClr>
                <a:schemeClr val="dk2"/>
              </a:buClr>
              <a:buSzPts val="1900"/>
              <a:buChar char="■"/>
              <a:defRPr sz="1900">
                <a:solidFill>
                  <a:schemeClr val="dk2"/>
                </a:solidFill>
              </a:defRPr>
            </a:lvl6pPr>
            <a:lvl7pPr marL="3200400" lvl="6" indent="-349250" algn="l" rtl="0">
              <a:lnSpc>
                <a:spcPct val="115000"/>
              </a:lnSpc>
              <a:spcBef>
                <a:spcPts val="2100"/>
              </a:spcBef>
              <a:spcAft>
                <a:spcPts val="0"/>
              </a:spcAft>
              <a:buClr>
                <a:schemeClr val="dk2"/>
              </a:buClr>
              <a:buSzPts val="1900"/>
              <a:buChar char="●"/>
              <a:defRPr sz="1900">
                <a:solidFill>
                  <a:schemeClr val="dk2"/>
                </a:solidFill>
              </a:defRPr>
            </a:lvl7pPr>
            <a:lvl8pPr marL="3657600" lvl="7" indent="-349250" algn="l" rtl="0">
              <a:lnSpc>
                <a:spcPct val="115000"/>
              </a:lnSpc>
              <a:spcBef>
                <a:spcPts val="2100"/>
              </a:spcBef>
              <a:spcAft>
                <a:spcPts val="0"/>
              </a:spcAft>
              <a:buClr>
                <a:schemeClr val="dk2"/>
              </a:buClr>
              <a:buSzPts val="1900"/>
              <a:buChar char="○"/>
              <a:defRPr sz="1900">
                <a:solidFill>
                  <a:schemeClr val="dk2"/>
                </a:solidFill>
              </a:defRPr>
            </a:lvl8pPr>
            <a:lvl9pPr marL="4114800" lvl="8" indent="-349250" algn="l" rtl="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47" name="Google Shape;47;p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1pPr>
            <a:lvl2pPr marL="0" marR="0" lvl="1"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2pPr>
            <a:lvl3pPr marL="0" marR="0" lvl="2"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3pPr>
            <a:lvl4pPr marL="0" marR="0" lvl="3"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4pPr>
            <a:lvl5pPr marL="0" marR="0" lvl="4"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5pPr>
            <a:lvl6pPr marL="0" marR="0" lvl="5"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6pPr>
            <a:lvl7pPr marL="0" marR="0" lvl="6"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7pPr>
            <a:lvl8pPr marL="0" marR="0" lvl="7"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8pPr>
            <a:lvl9pPr marL="0" marR="0" lvl="8"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1">
  <p:cSld name="Custom layout 1">
    <p:bg>
      <p:bgPr>
        <a:solidFill>
          <a:srgbClr val="FFFFFF"/>
        </a:solidFill>
        <a:effectLst/>
      </p:bgPr>
    </p:bg>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389167" y="542533"/>
            <a:ext cx="6417900" cy="18516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4000"/>
              <a:buFont typeface="Corbel"/>
              <a:buNone/>
              <a:defRPr sz="4000">
                <a:solidFill>
                  <a:schemeClr val="dk1"/>
                </a:solidFill>
              </a:defRPr>
            </a:lvl1pPr>
            <a:lvl2pPr lvl="1" algn="l" rtl="0">
              <a:lnSpc>
                <a:spcPct val="100000"/>
              </a:lnSpc>
              <a:spcBef>
                <a:spcPts val="0"/>
              </a:spcBef>
              <a:spcAft>
                <a:spcPts val="0"/>
              </a:spcAft>
              <a:buClr>
                <a:schemeClr val="dk1"/>
              </a:buClr>
              <a:buSzPts val="4000"/>
              <a:buNone/>
              <a:defRPr sz="4000">
                <a:solidFill>
                  <a:schemeClr val="dk1"/>
                </a:solidFill>
              </a:defRPr>
            </a:lvl2pPr>
            <a:lvl3pPr lvl="2" algn="l" rtl="0">
              <a:lnSpc>
                <a:spcPct val="100000"/>
              </a:lnSpc>
              <a:spcBef>
                <a:spcPts val="0"/>
              </a:spcBef>
              <a:spcAft>
                <a:spcPts val="0"/>
              </a:spcAft>
              <a:buClr>
                <a:schemeClr val="dk1"/>
              </a:buClr>
              <a:buSzPts val="4000"/>
              <a:buNone/>
              <a:defRPr sz="4000">
                <a:solidFill>
                  <a:schemeClr val="dk1"/>
                </a:solidFill>
              </a:defRPr>
            </a:lvl3pPr>
            <a:lvl4pPr lvl="3" algn="l" rtl="0">
              <a:lnSpc>
                <a:spcPct val="100000"/>
              </a:lnSpc>
              <a:spcBef>
                <a:spcPts val="0"/>
              </a:spcBef>
              <a:spcAft>
                <a:spcPts val="0"/>
              </a:spcAft>
              <a:buClr>
                <a:schemeClr val="dk1"/>
              </a:buClr>
              <a:buSzPts val="4000"/>
              <a:buNone/>
              <a:defRPr sz="4000">
                <a:solidFill>
                  <a:schemeClr val="dk1"/>
                </a:solidFill>
              </a:defRPr>
            </a:lvl4pPr>
            <a:lvl5pPr lvl="4" algn="l" rtl="0">
              <a:lnSpc>
                <a:spcPct val="100000"/>
              </a:lnSpc>
              <a:spcBef>
                <a:spcPts val="0"/>
              </a:spcBef>
              <a:spcAft>
                <a:spcPts val="0"/>
              </a:spcAft>
              <a:buClr>
                <a:schemeClr val="dk1"/>
              </a:buClr>
              <a:buSzPts val="4000"/>
              <a:buNone/>
              <a:defRPr sz="4000">
                <a:solidFill>
                  <a:schemeClr val="dk1"/>
                </a:solidFill>
              </a:defRPr>
            </a:lvl5pPr>
            <a:lvl6pPr lvl="5" algn="l" rtl="0">
              <a:lnSpc>
                <a:spcPct val="100000"/>
              </a:lnSpc>
              <a:spcBef>
                <a:spcPts val="0"/>
              </a:spcBef>
              <a:spcAft>
                <a:spcPts val="0"/>
              </a:spcAft>
              <a:buClr>
                <a:schemeClr val="dk1"/>
              </a:buClr>
              <a:buSzPts val="4000"/>
              <a:buNone/>
              <a:defRPr sz="4000">
                <a:solidFill>
                  <a:schemeClr val="dk1"/>
                </a:solidFill>
              </a:defRPr>
            </a:lvl6pPr>
            <a:lvl7pPr lvl="6" algn="l" rtl="0">
              <a:lnSpc>
                <a:spcPct val="100000"/>
              </a:lnSpc>
              <a:spcBef>
                <a:spcPts val="0"/>
              </a:spcBef>
              <a:spcAft>
                <a:spcPts val="0"/>
              </a:spcAft>
              <a:buClr>
                <a:schemeClr val="dk1"/>
              </a:buClr>
              <a:buSzPts val="4000"/>
              <a:buNone/>
              <a:defRPr sz="4000">
                <a:solidFill>
                  <a:schemeClr val="dk1"/>
                </a:solidFill>
              </a:defRPr>
            </a:lvl7pPr>
            <a:lvl8pPr lvl="7" algn="l" rtl="0">
              <a:lnSpc>
                <a:spcPct val="100000"/>
              </a:lnSpc>
              <a:spcBef>
                <a:spcPts val="0"/>
              </a:spcBef>
              <a:spcAft>
                <a:spcPts val="0"/>
              </a:spcAft>
              <a:buClr>
                <a:schemeClr val="dk1"/>
              </a:buClr>
              <a:buSzPts val="4000"/>
              <a:buNone/>
              <a:defRPr sz="4000">
                <a:solidFill>
                  <a:schemeClr val="dk1"/>
                </a:solidFill>
              </a:defRPr>
            </a:lvl8pPr>
            <a:lvl9pPr lvl="8" algn="l" rtl="0">
              <a:lnSpc>
                <a:spcPct val="100000"/>
              </a:lnSpc>
              <a:spcBef>
                <a:spcPts val="0"/>
              </a:spcBef>
              <a:spcAft>
                <a:spcPts val="0"/>
              </a:spcAft>
              <a:buClr>
                <a:schemeClr val="dk1"/>
              </a:buClr>
              <a:buSzPts val="4000"/>
              <a:buNone/>
              <a:defRPr sz="4000">
                <a:solidFill>
                  <a:schemeClr val="dk1"/>
                </a:solidFill>
              </a:defRPr>
            </a:lvl9pPr>
          </a:lstStyle>
          <a:p>
            <a:endParaRPr/>
          </a:p>
        </p:txBody>
      </p:sp>
      <p:sp>
        <p:nvSpPr>
          <p:cNvPr id="50" name="Google Shape;50;p7"/>
          <p:cNvSpPr txBox="1">
            <a:spLocks noGrp="1"/>
          </p:cNvSpPr>
          <p:nvPr>
            <p:ph type="body" idx="1"/>
          </p:nvPr>
        </p:nvSpPr>
        <p:spPr>
          <a:xfrm>
            <a:off x="389300" y="2473268"/>
            <a:ext cx="6417900" cy="3435900"/>
          </a:xfrm>
          <a:prstGeom prst="rect">
            <a:avLst/>
          </a:prstGeom>
          <a:noFill/>
          <a:ln>
            <a:noFill/>
          </a:ln>
        </p:spPr>
        <p:txBody>
          <a:bodyPr spcFirstLastPara="1" wrap="square" lIns="91425" tIns="45700" rIns="91425" bIns="45700" anchor="t" anchorCtr="0">
            <a:noAutofit/>
          </a:bodyPr>
          <a:lstStyle>
            <a:lvl1pPr marL="457200" lvl="0" indent="-361950" algn="l" rtl="0">
              <a:lnSpc>
                <a:spcPct val="115000"/>
              </a:lnSpc>
              <a:spcBef>
                <a:spcPts val="0"/>
              </a:spcBef>
              <a:spcAft>
                <a:spcPts val="0"/>
              </a:spcAft>
              <a:buClr>
                <a:schemeClr val="dk2"/>
              </a:buClr>
              <a:buSzPts val="2100"/>
              <a:buChar char="●"/>
              <a:defRPr sz="2100">
                <a:solidFill>
                  <a:schemeClr val="dk2"/>
                </a:solidFill>
              </a:defRPr>
            </a:lvl1pPr>
            <a:lvl2pPr marL="914400" lvl="1" indent="-349250" algn="l" rtl="0">
              <a:lnSpc>
                <a:spcPct val="115000"/>
              </a:lnSpc>
              <a:spcBef>
                <a:spcPts val="2100"/>
              </a:spcBef>
              <a:spcAft>
                <a:spcPts val="0"/>
              </a:spcAft>
              <a:buClr>
                <a:schemeClr val="dk2"/>
              </a:buClr>
              <a:buSzPts val="1900"/>
              <a:buChar char="○"/>
              <a:defRPr sz="1900">
                <a:solidFill>
                  <a:schemeClr val="dk2"/>
                </a:solidFill>
              </a:defRPr>
            </a:lvl2pPr>
            <a:lvl3pPr marL="1371600" lvl="2" indent="-349250" algn="l" rtl="0">
              <a:lnSpc>
                <a:spcPct val="115000"/>
              </a:lnSpc>
              <a:spcBef>
                <a:spcPts val="2100"/>
              </a:spcBef>
              <a:spcAft>
                <a:spcPts val="0"/>
              </a:spcAft>
              <a:buClr>
                <a:schemeClr val="dk2"/>
              </a:buClr>
              <a:buSzPts val="1900"/>
              <a:buChar char="■"/>
              <a:defRPr sz="1900">
                <a:solidFill>
                  <a:schemeClr val="dk2"/>
                </a:solidFill>
              </a:defRPr>
            </a:lvl3pPr>
            <a:lvl4pPr marL="1828800" lvl="3" indent="-349250" algn="l" rtl="0">
              <a:lnSpc>
                <a:spcPct val="115000"/>
              </a:lnSpc>
              <a:spcBef>
                <a:spcPts val="2100"/>
              </a:spcBef>
              <a:spcAft>
                <a:spcPts val="0"/>
              </a:spcAft>
              <a:buClr>
                <a:schemeClr val="dk2"/>
              </a:buClr>
              <a:buSzPts val="1900"/>
              <a:buChar char="●"/>
              <a:defRPr sz="1900">
                <a:solidFill>
                  <a:schemeClr val="dk2"/>
                </a:solidFill>
              </a:defRPr>
            </a:lvl4pPr>
            <a:lvl5pPr marL="2286000" lvl="4" indent="-349250" algn="l" rtl="0">
              <a:lnSpc>
                <a:spcPct val="115000"/>
              </a:lnSpc>
              <a:spcBef>
                <a:spcPts val="2100"/>
              </a:spcBef>
              <a:spcAft>
                <a:spcPts val="0"/>
              </a:spcAft>
              <a:buClr>
                <a:schemeClr val="dk2"/>
              </a:buClr>
              <a:buSzPts val="1900"/>
              <a:buChar char="○"/>
              <a:defRPr sz="1900">
                <a:solidFill>
                  <a:schemeClr val="dk2"/>
                </a:solidFill>
              </a:defRPr>
            </a:lvl5pPr>
            <a:lvl6pPr marL="2743200" lvl="5" indent="-349250" algn="l" rtl="0">
              <a:lnSpc>
                <a:spcPct val="115000"/>
              </a:lnSpc>
              <a:spcBef>
                <a:spcPts val="2100"/>
              </a:spcBef>
              <a:spcAft>
                <a:spcPts val="0"/>
              </a:spcAft>
              <a:buClr>
                <a:schemeClr val="dk2"/>
              </a:buClr>
              <a:buSzPts val="1900"/>
              <a:buChar char="■"/>
              <a:defRPr sz="1900">
                <a:solidFill>
                  <a:schemeClr val="dk2"/>
                </a:solidFill>
              </a:defRPr>
            </a:lvl6pPr>
            <a:lvl7pPr marL="3200400" lvl="6" indent="-349250" algn="l" rtl="0">
              <a:lnSpc>
                <a:spcPct val="115000"/>
              </a:lnSpc>
              <a:spcBef>
                <a:spcPts val="2100"/>
              </a:spcBef>
              <a:spcAft>
                <a:spcPts val="0"/>
              </a:spcAft>
              <a:buClr>
                <a:schemeClr val="dk2"/>
              </a:buClr>
              <a:buSzPts val="1900"/>
              <a:buChar char="●"/>
              <a:defRPr sz="1900">
                <a:solidFill>
                  <a:schemeClr val="dk2"/>
                </a:solidFill>
              </a:defRPr>
            </a:lvl7pPr>
            <a:lvl8pPr marL="3657600" lvl="7" indent="-349250" algn="l" rtl="0">
              <a:lnSpc>
                <a:spcPct val="115000"/>
              </a:lnSpc>
              <a:spcBef>
                <a:spcPts val="2100"/>
              </a:spcBef>
              <a:spcAft>
                <a:spcPts val="0"/>
              </a:spcAft>
              <a:buClr>
                <a:schemeClr val="dk2"/>
              </a:buClr>
              <a:buSzPts val="1900"/>
              <a:buChar char="○"/>
              <a:defRPr sz="1900">
                <a:solidFill>
                  <a:schemeClr val="dk2"/>
                </a:solidFill>
              </a:defRPr>
            </a:lvl8pPr>
            <a:lvl9pPr marL="4114800" lvl="8" indent="-349250" algn="l" rtl="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51" name="Google Shape;51;p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1pPr>
            <a:lvl2pPr marL="0" marR="0" lvl="1"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2pPr>
            <a:lvl3pPr marL="0" marR="0" lvl="2"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3pPr>
            <a:lvl4pPr marL="0" marR="0" lvl="3"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4pPr>
            <a:lvl5pPr marL="0" marR="0" lvl="4"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5pPr>
            <a:lvl6pPr marL="0" marR="0" lvl="5"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6pPr>
            <a:lvl7pPr marL="0" marR="0" lvl="6"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7pPr>
            <a:lvl8pPr marL="0" marR="0" lvl="7"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8pPr>
            <a:lvl9pPr marL="0" marR="0" lvl="8"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3">
  <p:cSld name="Custom layout 3">
    <p:bg>
      <p:bgPr>
        <a:solidFill>
          <a:srgbClr val="FFFFFF"/>
        </a:solidFill>
        <a:effectLst/>
      </p:bgPr>
    </p:bg>
    <p:spTree>
      <p:nvGrpSpPr>
        <p:cNvPr id="1" name="Shape 52"/>
        <p:cNvGrpSpPr/>
        <p:nvPr/>
      </p:nvGrpSpPr>
      <p:grpSpPr>
        <a:xfrm>
          <a:off x="0" y="0"/>
          <a:ext cx="0" cy="0"/>
          <a:chOff x="0" y="0"/>
          <a:chExt cx="0" cy="0"/>
        </a:xfrm>
      </p:grpSpPr>
      <p:sp>
        <p:nvSpPr>
          <p:cNvPr id="53" name="Google Shape;53;p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1pPr>
            <a:lvl2pPr marL="0" marR="0" lvl="1"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2pPr>
            <a:lvl3pPr marL="0" marR="0" lvl="2"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3pPr>
            <a:lvl4pPr marL="0" marR="0" lvl="3"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4pPr>
            <a:lvl5pPr marL="0" marR="0" lvl="4"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5pPr>
            <a:lvl6pPr marL="0" marR="0" lvl="5"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6pPr>
            <a:lvl7pPr marL="0" marR="0" lvl="6"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7pPr>
            <a:lvl8pPr marL="0" marR="0" lvl="7"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8pPr>
            <a:lvl9pPr marL="0" marR="0" lvl="8"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54" name="Google Shape;54;p8"/>
          <p:cNvSpPr/>
          <p:nvPr/>
        </p:nvSpPr>
        <p:spPr>
          <a:xfrm>
            <a:off x="403225" y="463457"/>
            <a:ext cx="9020100" cy="611700"/>
          </a:xfrm>
          <a:prstGeom prst="chevron">
            <a:avLst>
              <a:gd name="adj" fmla="val 50000"/>
            </a:avLst>
          </a:prstGeom>
          <a:solidFill>
            <a:schemeClr val="accent1">
              <a:alpha val="49800"/>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solidFill>
                  <a:srgbClr val="F3D7B1"/>
                </a:solidFill>
                <a:latin typeface="Corbel"/>
                <a:ea typeface="Corbel"/>
                <a:cs typeface="Corbel"/>
                <a:sym typeface="Corbel"/>
              </a:rPr>
              <a:t>Click to add title</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2572279" y="2666999"/>
            <a:ext cx="8930700" cy="2110500"/>
          </a:xfrm>
          <a:prstGeom prst="rect">
            <a:avLst/>
          </a:prstGeom>
          <a:noFill/>
          <a:ln>
            <a:noFill/>
          </a:ln>
        </p:spPr>
        <p:txBody>
          <a:bodyPr spcFirstLastPara="1" wrap="square" lIns="91425" tIns="45700" rIns="91425" bIns="45700" anchor="b" anchorCtr="0">
            <a:noAutofit/>
          </a:bodyPr>
          <a:lstStyle>
            <a:lvl1pPr lvl="0" algn="r" rtl="0">
              <a:spcBef>
                <a:spcPts val="0"/>
              </a:spcBef>
              <a:spcAft>
                <a:spcPts val="0"/>
              </a:spcAft>
              <a:buClr>
                <a:schemeClr val="dk1"/>
              </a:buClr>
              <a:buSzPts val="4000"/>
              <a:buFont typeface="Corbel"/>
              <a:buNone/>
              <a:defRPr sz="400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p9"/>
          <p:cNvSpPr txBox="1">
            <a:spLocks noGrp="1"/>
          </p:cNvSpPr>
          <p:nvPr>
            <p:ph type="body" idx="1"/>
          </p:nvPr>
        </p:nvSpPr>
        <p:spPr>
          <a:xfrm>
            <a:off x="2572278" y="4777381"/>
            <a:ext cx="8930700" cy="860400"/>
          </a:xfrm>
          <a:prstGeom prst="rect">
            <a:avLst/>
          </a:prstGeom>
          <a:noFill/>
          <a:ln>
            <a:noFill/>
          </a:ln>
        </p:spPr>
        <p:txBody>
          <a:bodyPr spcFirstLastPara="1" wrap="square" lIns="91425" tIns="45700" rIns="91425" bIns="45700" anchor="t" anchorCtr="0">
            <a:noAutofit/>
          </a:bodyPr>
          <a:lstStyle>
            <a:lvl1pPr marL="457200" lvl="0" indent="-228600" algn="r" rtl="0">
              <a:spcBef>
                <a:spcPts val="400"/>
              </a:spcBef>
              <a:spcAft>
                <a:spcPts val="0"/>
              </a:spcAft>
              <a:buSzPts val="2900"/>
              <a:buNone/>
              <a:defRPr sz="2000">
                <a:solidFill>
                  <a:schemeClr val="dk1"/>
                </a:solidFill>
              </a:defRPr>
            </a:lvl1pPr>
            <a:lvl2pPr marL="914400" lvl="1" indent="-228600" algn="l" rtl="0">
              <a:spcBef>
                <a:spcPts val="600"/>
              </a:spcBef>
              <a:spcAft>
                <a:spcPts val="0"/>
              </a:spcAft>
              <a:buSzPts val="2610"/>
              <a:buNone/>
              <a:defRPr sz="1800">
                <a:solidFill>
                  <a:srgbClr val="888888"/>
                </a:solidFill>
              </a:defRPr>
            </a:lvl2pPr>
            <a:lvl3pPr marL="1371600" lvl="2" indent="-228600" algn="l" rtl="0">
              <a:spcBef>
                <a:spcPts val="600"/>
              </a:spcBef>
              <a:spcAft>
                <a:spcPts val="0"/>
              </a:spcAft>
              <a:buSzPts val="2320"/>
              <a:buNone/>
              <a:defRPr sz="1600">
                <a:solidFill>
                  <a:srgbClr val="888888"/>
                </a:solidFill>
              </a:defRPr>
            </a:lvl3pPr>
            <a:lvl4pPr marL="1828800" lvl="3" indent="-228600" algn="l" rtl="0">
              <a:spcBef>
                <a:spcPts val="600"/>
              </a:spcBef>
              <a:spcAft>
                <a:spcPts val="0"/>
              </a:spcAft>
              <a:buSzPts val="2030"/>
              <a:buNone/>
              <a:defRPr sz="1400">
                <a:solidFill>
                  <a:srgbClr val="888888"/>
                </a:solidFill>
              </a:defRPr>
            </a:lvl4pPr>
            <a:lvl5pPr marL="2286000" lvl="4" indent="-228600" algn="l" rtl="0">
              <a:spcBef>
                <a:spcPts val="600"/>
              </a:spcBef>
              <a:spcAft>
                <a:spcPts val="0"/>
              </a:spcAft>
              <a:buSzPts val="2030"/>
              <a:buNone/>
              <a:defRPr sz="1400">
                <a:solidFill>
                  <a:srgbClr val="888888"/>
                </a:solidFill>
              </a:defRPr>
            </a:lvl5pPr>
            <a:lvl6pPr marL="2743200" lvl="5" indent="-228600" algn="l" rtl="0">
              <a:spcBef>
                <a:spcPts val="600"/>
              </a:spcBef>
              <a:spcAft>
                <a:spcPts val="0"/>
              </a:spcAft>
              <a:buSzPts val="2030"/>
              <a:buNone/>
              <a:defRPr sz="1400">
                <a:solidFill>
                  <a:srgbClr val="888888"/>
                </a:solidFill>
              </a:defRPr>
            </a:lvl6pPr>
            <a:lvl7pPr marL="3200400" lvl="6" indent="-228600" algn="l" rtl="0">
              <a:spcBef>
                <a:spcPts val="600"/>
              </a:spcBef>
              <a:spcAft>
                <a:spcPts val="0"/>
              </a:spcAft>
              <a:buSzPts val="2030"/>
              <a:buNone/>
              <a:defRPr sz="1400">
                <a:solidFill>
                  <a:srgbClr val="888888"/>
                </a:solidFill>
              </a:defRPr>
            </a:lvl7pPr>
            <a:lvl8pPr marL="3657600" lvl="7" indent="-228600" algn="l" rtl="0">
              <a:spcBef>
                <a:spcPts val="600"/>
              </a:spcBef>
              <a:spcAft>
                <a:spcPts val="0"/>
              </a:spcAft>
              <a:buSzPts val="2030"/>
              <a:buNone/>
              <a:defRPr sz="1400">
                <a:solidFill>
                  <a:srgbClr val="888888"/>
                </a:solidFill>
              </a:defRPr>
            </a:lvl8pPr>
            <a:lvl9pPr marL="4114800" lvl="8" indent="-228600" algn="l" rtl="0">
              <a:spcBef>
                <a:spcPts val="600"/>
              </a:spcBef>
              <a:spcAft>
                <a:spcPts val="600"/>
              </a:spcAft>
              <a:buSzPts val="2030"/>
              <a:buNone/>
              <a:defRPr sz="1400">
                <a:solidFill>
                  <a:srgbClr val="888888"/>
                </a:solidFill>
              </a:defRPr>
            </a:lvl9pPr>
          </a:lstStyle>
          <a:p>
            <a:endParaRPr/>
          </a:p>
        </p:txBody>
      </p:sp>
      <p:sp>
        <p:nvSpPr>
          <p:cNvPr id="58" name="Google Shape;58;p9"/>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10"/>
          <p:cNvSpPr txBox="1">
            <a:spLocks noGrp="1"/>
          </p:cNvSpPr>
          <p:nvPr>
            <p:ph type="body" idx="1"/>
          </p:nvPr>
        </p:nvSpPr>
        <p:spPr>
          <a:xfrm>
            <a:off x="1484312" y="2666999"/>
            <a:ext cx="4895100" cy="3124200"/>
          </a:xfrm>
          <a:prstGeom prst="rect">
            <a:avLst/>
          </a:prstGeom>
          <a:noFill/>
          <a:ln>
            <a:noFill/>
          </a:ln>
        </p:spPr>
        <p:txBody>
          <a:bodyPr spcFirstLastPara="1" wrap="square" lIns="91425" tIns="45700" rIns="91425" bIns="45700" anchor="ctr" anchorCtr="0">
            <a:noAutofit/>
          </a:bodyPr>
          <a:lstStyle>
            <a:lvl1pPr marL="457200" lvl="0" indent="-394335" algn="l" rtl="0">
              <a:spcBef>
                <a:spcPts val="360"/>
              </a:spcBef>
              <a:spcAft>
                <a:spcPts val="0"/>
              </a:spcAft>
              <a:buSzPts val="2610"/>
              <a:buChar char="•"/>
              <a:defRPr sz="1800"/>
            </a:lvl1pPr>
            <a:lvl2pPr marL="914400" lvl="1" indent="-375919" algn="l" rtl="0">
              <a:spcBef>
                <a:spcPts val="600"/>
              </a:spcBef>
              <a:spcAft>
                <a:spcPts val="0"/>
              </a:spcAft>
              <a:buSzPts val="2320"/>
              <a:buChar char="•"/>
              <a:defRPr sz="1600"/>
            </a:lvl2pPr>
            <a:lvl3pPr marL="1371600" lvl="2" indent="-357505" algn="l" rtl="0">
              <a:spcBef>
                <a:spcPts val="600"/>
              </a:spcBef>
              <a:spcAft>
                <a:spcPts val="0"/>
              </a:spcAft>
              <a:buSzPts val="2030"/>
              <a:buChar char="•"/>
              <a:defRPr sz="1400"/>
            </a:lvl3pPr>
            <a:lvl4pPr marL="1828800" lvl="3" indent="-339089" algn="l" rtl="0">
              <a:spcBef>
                <a:spcPts val="600"/>
              </a:spcBef>
              <a:spcAft>
                <a:spcPts val="0"/>
              </a:spcAft>
              <a:buSzPts val="1740"/>
              <a:buChar char="•"/>
              <a:defRPr sz="1200"/>
            </a:lvl4pPr>
            <a:lvl5pPr marL="2286000" lvl="4" indent="-339089" algn="l" rtl="0">
              <a:spcBef>
                <a:spcPts val="600"/>
              </a:spcBef>
              <a:spcAft>
                <a:spcPts val="0"/>
              </a:spcAft>
              <a:buSzPts val="1740"/>
              <a:buChar char="•"/>
              <a:defRPr sz="1200"/>
            </a:lvl5pPr>
            <a:lvl6pPr marL="2743200" lvl="5" indent="-339089" algn="l" rtl="0">
              <a:spcBef>
                <a:spcPts val="600"/>
              </a:spcBef>
              <a:spcAft>
                <a:spcPts val="0"/>
              </a:spcAft>
              <a:buSzPts val="1740"/>
              <a:buChar char="•"/>
              <a:defRPr sz="1200"/>
            </a:lvl6pPr>
            <a:lvl7pPr marL="3200400" lvl="6" indent="-339089" algn="l" rtl="0">
              <a:spcBef>
                <a:spcPts val="600"/>
              </a:spcBef>
              <a:spcAft>
                <a:spcPts val="0"/>
              </a:spcAft>
              <a:buSzPts val="1740"/>
              <a:buChar char="•"/>
              <a:defRPr sz="1200"/>
            </a:lvl7pPr>
            <a:lvl8pPr marL="3657600" lvl="7" indent="-339090" algn="l" rtl="0">
              <a:spcBef>
                <a:spcPts val="600"/>
              </a:spcBef>
              <a:spcAft>
                <a:spcPts val="0"/>
              </a:spcAft>
              <a:buSzPts val="1740"/>
              <a:buChar char="•"/>
              <a:defRPr sz="1200"/>
            </a:lvl8pPr>
            <a:lvl9pPr marL="4114800" lvl="8" indent="-339090" algn="l" rtl="0">
              <a:spcBef>
                <a:spcPts val="600"/>
              </a:spcBef>
              <a:spcAft>
                <a:spcPts val="600"/>
              </a:spcAft>
              <a:buSzPts val="1740"/>
              <a:buChar char="•"/>
              <a:defRPr sz="1200"/>
            </a:lvl9pPr>
          </a:lstStyle>
          <a:p>
            <a:endParaRPr/>
          </a:p>
        </p:txBody>
      </p:sp>
      <p:sp>
        <p:nvSpPr>
          <p:cNvPr id="64" name="Google Shape;64;p10"/>
          <p:cNvSpPr txBox="1">
            <a:spLocks noGrp="1"/>
          </p:cNvSpPr>
          <p:nvPr>
            <p:ph type="body" idx="2"/>
          </p:nvPr>
        </p:nvSpPr>
        <p:spPr>
          <a:xfrm>
            <a:off x="6607967" y="2667000"/>
            <a:ext cx="4895100" cy="3124200"/>
          </a:xfrm>
          <a:prstGeom prst="rect">
            <a:avLst/>
          </a:prstGeom>
          <a:noFill/>
          <a:ln>
            <a:noFill/>
          </a:ln>
        </p:spPr>
        <p:txBody>
          <a:bodyPr spcFirstLastPara="1" wrap="square" lIns="91425" tIns="45700" rIns="91425" bIns="45700" anchor="ctr" anchorCtr="0">
            <a:noAutofit/>
          </a:bodyPr>
          <a:lstStyle>
            <a:lvl1pPr marL="457200" lvl="0" indent="-394335" algn="l" rtl="0">
              <a:spcBef>
                <a:spcPts val="360"/>
              </a:spcBef>
              <a:spcAft>
                <a:spcPts val="0"/>
              </a:spcAft>
              <a:buSzPts val="2610"/>
              <a:buChar char="•"/>
              <a:defRPr sz="1800"/>
            </a:lvl1pPr>
            <a:lvl2pPr marL="914400" lvl="1" indent="-375919" algn="l" rtl="0">
              <a:spcBef>
                <a:spcPts val="600"/>
              </a:spcBef>
              <a:spcAft>
                <a:spcPts val="0"/>
              </a:spcAft>
              <a:buSzPts val="2320"/>
              <a:buChar char="•"/>
              <a:defRPr sz="1600"/>
            </a:lvl2pPr>
            <a:lvl3pPr marL="1371600" lvl="2" indent="-357505" algn="l" rtl="0">
              <a:spcBef>
                <a:spcPts val="600"/>
              </a:spcBef>
              <a:spcAft>
                <a:spcPts val="0"/>
              </a:spcAft>
              <a:buSzPts val="2030"/>
              <a:buChar char="•"/>
              <a:defRPr sz="1400"/>
            </a:lvl3pPr>
            <a:lvl4pPr marL="1828800" lvl="3" indent="-339089" algn="l" rtl="0">
              <a:spcBef>
                <a:spcPts val="600"/>
              </a:spcBef>
              <a:spcAft>
                <a:spcPts val="0"/>
              </a:spcAft>
              <a:buSzPts val="1740"/>
              <a:buChar char="•"/>
              <a:defRPr sz="1200"/>
            </a:lvl4pPr>
            <a:lvl5pPr marL="2286000" lvl="4" indent="-339089" algn="l" rtl="0">
              <a:spcBef>
                <a:spcPts val="600"/>
              </a:spcBef>
              <a:spcAft>
                <a:spcPts val="0"/>
              </a:spcAft>
              <a:buSzPts val="1740"/>
              <a:buChar char="•"/>
              <a:defRPr sz="1200"/>
            </a:lvl5pPr>
            <a:lvl6pPr marL="2743200" lvl="5" indent="-339089" algn="l" rtl="0">
              <a:spcBef>
                <a:spcPts val="600"/>
              </a:spcBef>
              <a:spcAft>
                <a:spcPts val="0"/>
              </a:spcAft>
              <a:buSzPts val="1740"/>
              <a:buChar char="•"/>
              <a:defRPr sz="1200"/>
            </a:lvl6pPr>
            <a:lvl7pPr marL="3200400" lvl="6" indent="-339089" algn="l" rtl="0">
              <a:spcBef>
                <a:spcPts val="600"/>
              </a:spcBef>
              <a:spcAft>
                <a:spcPts val="0"/>
              </a:spcAft>
              <a:buSzPts val="1740"/>
              <a:buChar char="•"/>
              <a:defRPr sz="1200"/>
            </a:lvl7pPr>
            <a:lvl8pPr marL="3657600" lvl="7" indent="-339090" algn="l" rtl="0">
              <a:spcBef>
                <a:spcPts val="600"/>
              </a:spcBef>
              <a:spcAft>
                <a:spcPts val="0"/>
              </a:spcAft>
              <a:buSzPts val="1740"/>
              <a:buChar char="•"/>
              <a:defRPr sz="1200"/>
            </a:lvl8pPr>
            <a:lvl9pPr marL="4114800" lvl="8" indent="-339090" algn="l" rtl="0">
              <a:spcBef>
                <a:spcPts val="600"/>
              </a:spcBef>
              <a:spcAft>
                <a:spcPts val="600"/>
              </a:spcAft>
              <a:buSzPts val="1740"/>
              <a:buChar char="•"/>
              <a:defRPr sz="1200"/>
            </a:lvl9pPr>
          </a:lstStyle>
          <a:p>
            <a:endParaRPr/>
          </a:p>
        </p:txBody>
      </p:sp>
      <p:sp>
        <p:nvSpPr>
          <p:cNvPr id="65" name="Google Shape;65;p10"/>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4">
            <a:alphaModFix/>
          </a:blip>
          <a:stretch>
            <a:fillRect/>
          </a:stretch>
        </a:blipFill>
        <a:effectLst/>
      </p:bgPr>
    </p:bg>
    <p:spTree>
      <p:nvGrpSpPr>
        <p:cNvPr id="1" name="Shape 5"/>
        <p:cNvGrpSpPr/>
        <p:nvPr/>
      </p:nvGrpSpPr>
      <p:grpSpPr>
        <a:xfrm>
          <a:off x="0" y="0"/>
          <a:ext cx="0" cy="0"/>
          <a:chOff x="0" y="0"/>
          <a:chExt cx="0" cy="0"/>
        </a:xfrm>
      </p:grpSpPr>
      <p:grpSp>
        <p:nvGrpSpPr>
          <p:cNvPr id="6" name="Google Shape;6;p1"/>
          <p:cNvGrpSpPr/>
          <p:nvPr/>
        </p:nvGrpSpPr>
        <p:grpSpPr>
          <a:xfrm>
            <a:off x="150812" y="0"/>
            <a:ext cx="2436813" cy="6858000"/>
            <a:chOff x="1320800" y="0"/>
            <a:chExt cx="2436813" cy="6858000"/>
          </a:xfrm>
        </p:grpSpPr>
        <p:sp>
          <p:nvSpPr>
            <p:cNvPr id="7" name="Google Shape;7;p1"/>
            <p:cNvSpPr/>
            <p:nvPr/>
          </p:nvSpPr>
          <p:spPr>
            <a:xfrm>
              <a:off x="1627188" y="0"/>
              <a:ext cx="1122362"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8" name="Google Shape;8;p1"/>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9" name="Google Shape;9;p1"/>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0" name="Google Shape;10;p1"/>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1" name="Google Shape;11;p1"/>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2" name="Google Shape;12;p1"/>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3" name="Google Shape;13;p1"/>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000"/>
              <a:buFont typeface="Corbel"/>
              <a:buNone/>
              <a:defRPr sz="4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 name="Google Shape;14;p1"/>
          <p:cNvSpPr txBox="1">
            <a:spLocks noGrp="1"/>
          </p:cNvSpPr>
          <p:nvPr>
            <p:ph type="body" idx="1"/>
          </p:nvPr>
        </p:nvSpPr>
        <p:spPr>
          <a:xfrm>
            <a:off x="1484310" y="2666999"/>
            <a:ext cx="10018800" cy="3124200"/>
          </a:xfrm>
          <a:prstGeom prst="rect">
            <a:avLst/>
          </a:prstGeom>
          <a:noFill/>
          <a:ln>
            <a:noFill/>
          </a:ln>
        </p:spPr>
        <p:txBody>
          <a:bodyPr spcFirstLastPara="1" wrap="square" lIns="91425" tIns="45700" rIns="91425" bIns="45700" anchor="ctr" anchorCtr="0">
            <a:noAutofit/>
          </a:bodyPr>
          <a:lstStyle>
            <a:lvl1pPr marL="457200" marR="0" lvl="0" indent="-449580" algn="l" rtl="0">
              <a:spcBef>
                <a:spcPts val="480"/>
              </a:spcBef>
              <a:spcAft>
                <a:spcPts val="0"/>
              </a:spcAft>
              <a:buClr>
                <a:srgbClr val="1186C3"/>
              </a:buClr>
              <a:buSzPts val="3480"/>
              <a:buFont typeface="Arial"/>
              <a:buChar char="•"/>
              <a:defRPr sz="2400" b="0" i="0" u="none" strike="noStrike" cap="none">
                <a:solidFill>
                  <a:schemeClr val="dk1"/>
                </a:solidFill>
                <a:latin typeface="Corbel"/>
                <a:ea typeface="Corbel"/>
                <a:cs typeface="Corbel"/>
                <a:sym typeface="Corbel"/>
              </a:defRPr>
            </a:lvl1pPr>
            <a:lvl2pPr marL="914400" marR="0" lvl="1" indent="-412750" algn="l" rtl="0">
              <a:spcBef>
                <a:spcPts val="600"/>
              </a:spcBef>
              <a:spcAft>
                <a:spcPts val="0"/>
              </a:spcAft>
              <a:buClr>
                <a:srgbClr val="1186C3"/>
              </a:buClr>
              <a:buSzPts val="2900"/>
              <a:buFont typeface="Arial"/>
              <a:buChar char="•"/>
              <a:defRPr sz="2000" b="0" i="0" u="none" strike="noStrike" cap="none">
                <a:solidFill>
                  <a:schemeClr val="dk1"/>
                </a:solidFill>
                <a:latin typeface="Corbel"/>
                <a:ea typeface="Corbel"/>
                <a:cs typeface="Corbel"/>
                <a:sym typeface="Corbel"/>
              </a:defRPr>
            </a:lvl2pPr>
            <a:lvl3pPr marL="1371600" marR="0" lvl="2" indent="-394335" algn="l" rtl="0">
              <a:spcBef>
                <a:spcPts val="600"/>
              </a:spcBef>
              <a:spcAft>
                <a:spcPts val="0"/>
              </a:spcAft>
              <a:buClr>
                <a:srgbClr val="1186C3"/>
              </a:buClr>
              <a:buSzPts val="2610"/>
              <a:buFont typeface="Arial"/>
              <a:buChar char="•"/>
              <a:defRPr sz="1800" b="0" i="0" u="none" strike="noStrike" cap="none">
                <a:solidFill>
                  <a:schemeClr val="dk1"/>
                </a:solidFill>
                <a:latin typeface="Corbel"/>
                <a:ea typeface="Corbel"/>
                <a:cs typeface="Corbel"/>
                <a:sym typeface="Corbel"/>
              </a:defRPr>
            </a:lvl3pPr>
            <a:lvl4pPr marL="1828800" marR="0" lvl="3" indent="-375919" algn="l" rtl="0">
              <a:spcBef>
                <a:spcPts val="600"/>
              </a:spcBef>
              <a:spcAft>
                <a:spcPts val="0"/>
              </a:spcAft>
              <a:buClr>
                <a:srgbClr val="1186C3"/>
              </a:buClr>
              <a:buSzPts val="2320"/>
              <a:buFont typeface="Arial"/>
              <a:buChar char="•"/>
              <a:defRPr sz="1600" b="0" i="0" u="none" strike="noStrike" cap="none">
                <a:solidFill>
                  <a:schemeClr val="dk1"/>
                </a:solidFill>
                <a:latin typeface="Corbel"/>
                <a:ea typeface="Corbel"/>
                <a:cs typeface="Corbel"/>
                <a:sym typeface="Corbel"/>
              </a:defRPr>
            </a:lvl4pPr>
            <a:lvl5pPr marL="2286000" marR="0" lvl="4"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5pPr>
            <a:lvl6pPr marL="2743200" marR="0" lvl="5"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6pPr>
            <a:lvl7pPr marL="3200400" marR="0" lvl="6"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7pPr>
            <a:lvl8pPr marL="3657600" marR="0" lvl="7"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8pPr>
            <a:lvl9pPr marL="4114800" marR="0" lvl="8" indent="-357504" algn="l" rtl="0">
              <a:spcBef>
                <a:spcPts val="600"/>
              </a:spcBef>
              <a:spcAft>
                <a:spcPts val="600"/>
              </a:spcAft>
              <a:buClr>
                <a:srgbClr val="1186C3"/>
              </a:buClr>
              <a:buSzPts val="203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5" name="Google Shape;15;p1"/>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6" name="Google Shape;16;p1"/>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7" name="Google Shape;17;p1"/>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chemeClr val="dk1"/>
              </a:buClr>
              <a:buSzPts val="1000"/>
              <a:buFont typeface="Corbel"/>
              <a:buNone/>
              <a:defRPr sz="1000" b="0" i="0" u="none" strike="noStrike" cap="none">
                <a:solidFill>
                  <a:schemeClr val="dk1"/>
                </a:solidFill>
                <a:latin typeface="Corbel"/>
                <a:ea typeface="Corbel"/>
                <a:cs typeface="Corbel"/>
                <a:sym typeface="Corbel"/>
              </a:defRPr>
            </a:lvl1pPr>
            <a:lvl2pPr marL="0" marR="0" lvl="1" indent="0" algn="r" rtl="0">
              <a:spcBef>
                <a:spcPts val="0"/>
              </a:spcBef>
              <a:spcAft>
                <a:spcPts val="0"/>
              </a:spcAft>
              <a:buClr>
                <a:schemeClr val="dk1"/>
              </a:buClr>
              <a:buSzPts val="1000"/>
              <a:buFont typeface="Corbel"/>
              <a:buNone/>
              <a:defRPr sz="1000" b="0" i="0" u="none" strike="noStrike" cap="none">
                <a:solidFill>
                  <a:schemeClr val="dk1"/>
                </a:solidFill>
                <a:latin typeface="Corbel"/>
                <a:ea typeface="Corbel"/>
                <a:cs typeface="Corbel"/>
                <a:sym typeface="Corbel"/>
              </a:defRPr>
            </a:lvl2pPr>
            <a:lvl3pPr marL="0" marR="0" lvl="2" indent="0" algn="r" rtl="0">
              <a:spcBef>
                <a:spcPts val="0"/>
              </a:spcBef>
              <a:spcAft>
                <a:spcPts val="0"/>
              </a:spcAft>
              <a:buClr>
                <a:schemeClr val="dk1"/>
              </a:buClr>
              <a:buSzPts val="1000"/>
              <a:buFont typeface="Corbel"/>
              <a:buNone/>
              <a:defRPr sz="1000" b="0" i="0" u="none" strike="noStrike" cap="none">
                <a:solidFill>
                  <a:schemeClr val="dk1"/>
                </a:solidFill>
                <a:latin typeface="Corbel"/>
                <a:ea typeface="Corbel"/>
                <a:cs typeface="Corbel"/>
                <a:sym typeface="Corbel"/>
              </a:defRPr>
            </a:lvl3pPr>
            <a:lvl4pPr marL="0" marR="0" lvl="3" indent="0" algn="r" rtl="0">
              <a:spcBef>
                <a:spcPts val="0"/>
              </a:spcBef>
              <a:spcAft>
                <a:spcPts val="0"/>
              </a:spcAft>
              <a:buClr>
                <a:schemeClr val="dk1"/>
              </a:buClr>
              <a:buSzPts val="1000"/>
              <a:buFont typeface="Corbel"/>
              <a:buNone/>
              <a:defRPr sz="1000" b="0" i="0" u="none" strike="noStrike" cap="none">
                <a:solidFill>
                  <a:schemeClr val="dk1"/>
                </a:solidFill>
                <a:latin typeface="Corbel"/>
                <a:ea typeface="Corbel"/>
                <a:cs typeface="Corbel"/>
                <a:sym typeface="Corbel"/>
              </a:defRPr>
            </a:lvl4pPr>
            <a:lvl5pPr marL="0" marR="0" lvl="4" indent="0" algn="r" rtl="0">
              <a:spcBef>
                <a:spcPts val="0"/>
              </a:spcBef>
              <a:spcAft>
                <a:spcPts val="0"/>
              </a:spcAft>
              <a:buClr>
                <a:schemeClr val="dk1"/>
              </a:buClr>
              <a:buSzPts val="1000"/>
              <a:buFont typeface="Corbel"/>
              <a:buNone/>
              <a:defRPr sz="1000" b="0" i="0" u="none" strike="noStrike" cap="none">
                <a:solidFill>
                  <a:schemeClr val="dk1"/>
                </a:solidFill>
                <a:latin typeface="Corbel"/>
                <a:ea typeface="Corbel"/>
                <a:cs typeface="Corbel"/>
                <a:sym typeface="Corbel"/>
              </a:defRPr>
            </a:lvl5pPr>
            <a:lvl6pPr marL="0" marR="0" lvl="5" indent="0" algn="r" rtl="0">
              <a:spcBef>
                <a:spcPts val="0"/>
              </a:spcBef>
              <a:spcAft>
                <a:spcPts val="0"/>
              </a:spcAft>
              <a:buClr>
                <a:schemeClr val="dk1"/>
              </a:buClr>
              <a:buSzPts val="1000"/>
              <a:buFont typeface="Corbel"/>
              <a:buNone/>
              <a:defRPr sz="1000" b="0" i="0" u="none" strike="noStrike" cap="none">
                <a:solidFill>
                  <a:schemeClr val="dk1"/>
                </a:solidFill>
                <a:latin typeface="Corbel"/>
                <a:ea typeface="Corbel"/>
                <a:cs typeface="Corbel"/>
                <a:sym typeface="Corbel"/>
              </a:defRPr>
            </a:lvl6pPr>
            <a:lvl7pPr marL="0" marR="0" lvl="6" indent="0" algn="r" rtl="0">
              <a:spcBef>
                <a:spcPts val="0"/>
              </a:spcBef>
              <a:spcAft>
                <a:spcPts val="0"/>
              </a:spcAft>
              <a:buClr>
                <a:schemeClr val="dk1"/>
              </a:buClr>
              <a:buSzPts val="1000"/>
              <a:buFont typeface="Corbel"/>
              <a:buNone/>
              <a:defRPr sz="1000" b="0" i="0" u="none" strike="noStrike" cap="none">
                <a:solidFill>
                  <a:schemeClr val="dk1"/>
                </a:solidFill>
                <a:latin typeface="Corbel"/>
                <a:ea typeface="Corbel"/>
                <a:cs typeface="Corbel"/>
                <a:sym typeface="Corbel"/>
              </a:defRPr>
            </a:lvl7pPr>
            <a:lvl8pPr marL="0" marR="0" lvl="7" indent="0" algn="r" rtl="0">
              <a:spcBef>
                <a:spcPts val="0"/>
              </a:spcBef>
              <a:spcAft>
                <a:spcPts val="0"/>
              </a:spcAft>
              <a:buClr>
                <a:schemeClr val="dk1"/>
              </a:buClr>
              <a:buSzPts val="1000"/>
              <a:buFont typeface="Corbel"/>
              <a:buNone/>
              <a:defRPr sz="1000" b="0" i="0" u="none" strike="noStrike" cap="none">
                <a:solidFill>
                  <a:schemeClr val="dk1"/>
                </a:solidFill>
                <a:latin typeface="Corbel"/>
                <a:ea typeface="Corbel"/>
                <a:cs typeface="Corbel"/>
                <a:sym typeface="Corbel"/>
              </a:defRPr>
            </a:lvl8pPr>
            <a:lvl9pPr marL="0" marR="0" lvl="8" indent="0" algn="r" rtl="0">
              <a:spcBef>
                <a:spcPts val="0"/>
              </a:spcBef>
              <a:spcAft>
                <a:spcPts val="0"/>
              </a:spcAft>
              <a:buClr>
                <a:schemeClr val="dk1"/>
              </a:buClr>
              <a:buSzPts val="1000"/>
              <a:buFont typeface="Corbe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hyperlink" Target="http://www.youtube.com/watch?v=6PXORQE5-CY"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ctrTitle"/>
          </p:nvPr>
        </p:nvSpPr>
        <p:spPr>
          <a:xfrm>
            <a:off x="2928401" y="1380068"/>
            <a:ext cx="8574600" cy="26163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endParaRPr/>
          </a:p>
        </p:txBody>
      </p:sp>
      <p:sp>
        <p:nvSpPr>
          <p:cNvPr id="168" name="Google Shape;168;p24"/>
          <p:cNvSpPr txBox="1">
            <a:spLocks noGrp="1"/>
          </p:cNvSpPr>
          <p:nvPr>
            <p:ph type="subTitle" idx="1"/>
          </p:nvPr>
        </p:nvSpPr>
        <p:spPr>
          <a:xfrm>
            <a:off x="4515377" y="3996267"/>
            <a:ext cx="6987600" cy="1388400"/>
          </a:xfrm>
          <a:prstGeom prst="rect">
            <a:avLst/>
          </a:prstGeom>
        </p:spPr>
        <p:txBody>
          <a:bodyPr spcFirstLastPara="1" wrap="square" lIns="91425" tIns="45700" rIns="91425" bIns="45700" anchor="t" anchorCtr="0">
            <a:noAutofit/>
          </a:bodyPr>
          <a:lstStyle/>
          <a:p>
            <a:pPr marL="0" lvl="0" indent="0" algn="r" rtl="0">
              <a:spcBef>
                <a:spcPts val="420"/>
              </a:spcBef>
              <a:spcAft>
                <a:spcPts val="600"/>
              </a:spcAft>
              <a:buNone/>
            </a:pPr>
            <a:endParaRPr/>
          </a:p>
        </p:txBody>
      </p:sp>
      <p:pic>
        <p:nvPicPr>
          <p:cNvPr id="169" name="Google Shape;169;p24"/>
          <p:cNvPicPr preferRelativeResize="0"/>
          <p:nvPr/>
        </p:nvPicPr>
        <p:blipFill>
          <a:blip r:embed="rId3">
            <a:alphaModFix/>
          </a:blip>
          <a:stretch>
            <a:fillRect/>
          </a:stretch>
        </p:blipFill>
        <p:spPr>
          <a:xfrm>
            <a:off x="0" y="0"/>
            <a:ext cx="12192000" cy="685801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33"/>
          <p:cNvPicPr preferRelativeResize="0"/>
          <p:nvPr/>
        </p:nvPicPr>
        <p:blipFill rotWithShape="1">
          <a:blip r:embed="rId3">
            <a:alphaModFix/>
          </a:blip>
          <a:srcRect/>
          <a:stretch/>
        </p:blipFill>
        <p:spPr>
          <a:xfrm>
            <a:off x="1846525" y="1343350"/>
            <a:ext cx="9911700" cy="4955850"/>
          </a:xfrm>
          <a:prstGeom prst="rect">
            <a:avLst/>
          </a:prstGeom>
          <a:noFill/>
          <a:ln>
            <a:noFill/>
          </a:ln>
          <a:effectLst>
            <a:outerShdw blurRad="190500" algn="tl" rotWithShape="0">
              <a:srgbClr val="000000">
                <a:alpha val="69803"/>
              </a:srgbClr>
            </a:outerShdw>
          </a:effectLst>
        </p:spPr>
      </p:pic>
      <p:sp>
        <p:nvSpPr>
          <p:cNvPr id="280" name="Google Shape;280;p33"/>
          <p:cNvSpPr>
            <a:spLocks noGrp="1"/>
          </p:cNvSpPr>
          <p:nvPr>
            <p:ph type="title"/>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F3D7B1"/>
              </a:buClr>
              <a:buSzPts val="3240"/>
              <a:buFont typeface="Corbel"/>
              <a:buNone/>
            </a:pPr>
            <a:r>
              <a:rPr lang="en-US" sz="3240" b="1">
                <a:solidFill>
                  <a:srgbClr val="000000"/>
                </a:solidFill>
                <a:latin typeface="Corbel"/>
                <a:ea typeface="Corbel"/>
                <a:cs typeface="Corbel"/>
                <a:sym typeface="Corbel"/>
              </a:rPr>
              <a:t>Violent Crime by Month</a:t>
            </a:r>
            <a:endParaRPr sz="3240" b="1">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4"/>
        <p:cNvGrpSpPr/>
        <p:nvPr/>
      </p:nvGrpSpPr>
      <p:grpSpPr>
        <a:xfrm>
          <a:off x="0" y="0"/>
          <a:ext cx="0" cy="0"/>
          <a:chOff x="0" y="0"/>
          <a:chExt cx="0" cy="0"/>
        </a:xfrm>
      </p:grpSpPr>
      <p:pic>
        <p:nvPicPr>
          <p:cNvPr id="285" name="Google Shape;285;p34" descr="https://lh5.googleusercontent.com/3ZZkWA7IaKNg0-vC6U2jviUiULS12uN7YwrzvOPJ2kYvDlQOqO2rDtRasyPAWpkOH3l87OkQryfRFmwmoRdld6F_arXA5rNDAK2GXIxGrAjozlmxQq9-hqSPDq9vYB3heSGfkf56Hlg"/>
          <p:cNvPicPr preferRelativeResize="0"/>
          <p:nvPr/>
        </p:nvPicPr>
        <p:blipFill rotWithShape="1">
          <a:blip r:embed="rId4">
            <a:alphaModFix/>
          </a:blip>
          <a:srcRect/>
          <a:stretch/>
        </p:blipFill>
        <p:spPr>
          <a:xfrm>
            <a:off x="4299724" y="1151349"/>
            <a:ext cx="7287626" cy="5512875"/>
          </a:xfrm>
          <a:prstGeom prst="rect">
            <a:avLst/>
          </a:prstGeom>
          <a:noFill/>
          <a:ln>
            <a:noFill/>
          </a:ln>
          <a:effectLst>
            <a:outerShdw blurRad="190500" algn="tl" rotWithShape="0">
              <a:srgbClr val="000000">
                <a:alpha val="69800"/>
              </a:srgbClr>
            </a:outerShdw>
          </a:effectLst>
        </p:spPr>
      </p:pic>
      <p:grpSp>
        <p:nvGrpSpPr>
          <p:cNvPr id="286" name="Google Shape;286;p34"/>
          <p:cNvGrpSpPr/>
          <p:nvPr/>
        </p:nvGrpSpPr>
        <p:grpSpPr>
          <a:xfrm>
            <a:off x="150812" y="0"/>
            <a:ext cx="2436813" cy="6858001"/>
            <a:chOff x="1320800" y="0"/>
            <a:chExt cx="2436813" cy="6858001"/>
          </a:xfrm>
        </p:grpSpPr>
        <p:sp>
          <p:nvSpPr>
            <p:cNvPr id="287" name="Google Shape;287;p34"/>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288" name="Google Shape;288;p34"/>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289" name="Google Shape;289;p34"/>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290" name="Google Shape;290;p34"/>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291" name="Google Shape;291;p34"/>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292" name="Google Shape;292;p34"/>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grpSp>
        <p:nvGrpSpPr>
          <p:cNvPr id="293" name="Google Shape;293;p34"/>
          <p:cNvGrpSpPr/>
          <p:nvPr/>
        </p:nvGrpSpPr>
        <p:grpSpPr>
          <a:xfrm>
            <a:off x="150812" y="0"/>
            <a:ext cx="2436813" cy="6858001"/>
            <a:chOff x="1320800" y="0"/>
            <a:chExt cx="2436813" cy="6858001"/>
          </a:xfrm>
        </p:grpSpPr>
        <p:sp>
          <p:nvSpPr>
            <p:cNvPr id="294" name="Google Shape;294;p34"/>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295" name="Google Shape;295;p34"/>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296" name="Google Shape;296;p34"/>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297" name="Google Shape;297;p34"/>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298" name="Google Shape;298;p34"/>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299" name="Google Shape;299;p34"/>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300" name="Google Shape;300;p34"/>
          <p:cNvSpPr>
            <a:spLocks noGrp="1"/>
          </p:cNvSpPr>
          <p:nvPr>
            <p:ph type="title"/>
          </p:nvPr>
        </p:nvSpPr>
        <p:spPr>
          <a:xfrm>
            <a:off x="403225" y="463450"/>
            <a:ext cx="5083200" cy="611700"/>
          </a:xfrm>
          <a:prstGeom prst="chevron">
            <a:avLst>
              <a:gd name="adj" fmla="val 50000"/>
            </a:avLst>
          </a:prstGeom>
          <a:solidFill>
            <a:schemeClr val="accent1">
              <a:alpha val="49800"/>
            </a:schemeClr>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F3D7B1"/>
              </a:buClr>
              <a:buSzPts val="3240"/>
              <a:buFont typeface="Corbel"/>
              <a:buNone/>
            </a:pPr>
            <a:r>
              <a:rPr lang="en-US" sz="3240" b="1">
                <a:solidFill>
                  <a:srgbClr val="000000"/>
                </a:solidFill>
              </a:rPr>
              <a:t>Divisions of Dallas</a:t>
            </a:r>
            <a:endParaRPr sz="3240" b="1">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35"/>
          <p:cNvPicPr preferRelativeResize="0"/>
          <p:nvPr/>
        </p:nvPicPr>
        <p:blipFill rotWithShape="1">
          <a:blip r:embed="rId3">
            <a:alphaModFix/>
          </a:blip>
          <a:srcRect/>
          <a:stretch/>
        </p:blipFill>
        <p:spPr>
          <a:xfrm>
            <a:off x="2563318" y="1562469"/>
            <a:ext cx="9020175" cy="4545367"/>
          </a:xfrm>
          <a:prstGeom prst="rect">
            <a:avLst/>
          </a:prstGeom>
          <a:noFill/>
          <a:ln>
            <a:noFill/>
          </a:ln>
          <a:effectLst>
            <a:outerShdw blurRad="190500" algn="tl" rotWithShape="0">
              <a:srgbClr val="000000">
                <a:alpha val="69803"/>
              </a:srgbClr>
            </a:outerShdw>
          </a:effectLst>
        </p:spPr>
      </p:pic>
      <p:sp>
        <p:nvSpPr>
          <p:cNvPr id="306" name="Google Shape;306;p35"/>
          <p:cNvSpPr>
            <a:spLocks noGrp="1"/>
          </p:cNvSpPr>
          <p:nvPr>
            <p:ph type="title"/>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F3D7B1"/>
              </a:buClr>
              <a:buSzPts val="3240"/>
              <a:buFont typeface="Corbel"/>
              <a:buNone/>
            </a:pPr>
            <a:r>
              <a:rPr lang="en-US" sz="3240" b="1">
                <a:solidFill>
                  <a:srgbClr val="000000"/>
                </a:solidFill>
                <a:latin typeface="Corbel"/>
                <a:ea typeface="Corbel"/>
                <a:cs typeface="Corbel"/>
                <a:sym typeface="Corbel"/>
              </a:rPr>
              <a:t>Total Police Incidents by Division</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36"/>
          <p:cNvPicPr preferRelativeResize="0"/>
          <p:nvPr/>
        </p:nvPicPr>
        <p:blipFill rotWithShape="1">
          <a:blip r:embed="rId3">
            <a:alphaModFix/>
          </a:blip>
          <a:srcRect/>
          <a:stretch/>
        </p:blipFill>
        <p:spPr>
          <a:xfrm>
            <a:off x="2161510" y="1637916"/>
            <a:ext cx="9513254" cy="4756627"/>
          </a:xfrm>
          <a:prstGeom prst="rect">
            <a:avLst/>
          </a:prstGeom>
          <a:noFill/>
          <a:ln>
            <a:noFill/>
          </a:ln>
          <a:effectLst>
            <a:outerShdw blurRad="190500" algn="tl" rotWithShape="0">
              <a:srgbClr val="000000">
                <a:alpha val="69803"/>
              </a:srgbClr>
            </a:outerShdw>
          </a:effectLst>
        </p:spPr>
      </p:pic>
      <p:sp>
        <p:nvSpPr>
          <p:cNvPr id="312" name="Google Shape;312;p36"/>
          <p:cNvSpPr>
            <a:spLocks noGrp="1"/>
          </p:cNvSpPr>
          <p:nvPr>
            <p:ph type="title"/>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F3D7B1"/>
              </a:buClr>
              <a:buSzPts val="3240"/>
              <a:buFont typeface="Corbel"/>
              <a:buNone/>
            </a:pPr>
            <a:r>
              <a:rPr lang="en-US" sz="3240" b="1">
                <a:solidFill>
                  <a:srgbClr val="000000"/>
                </a:solidFill>
                <a:latin typeface="Corbel"/>
                <a:ea typeface="Corbel"/>
                <a:cs typeface="Corbel"/>
                <a:sym typeface="Corbel"/>
              </a:rPr>
              <a:t>Violent Crimes by Division</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37"/>
          <p:cNvPicPr preferRelativeResize="0"/>
          <p:nvPr/>
        </p:nvPicPr>
        <p:blipFill rotWithShape="1">
          <a:blip r:embed="rId3">
            <a:alphaModFix/>
          </a:blip>
          <a:srcRect/>
          <a:stretch/>
        </p:blipFill>
        <p:spPr>
          <a:xfrm>
            <a:off x="3408218" y="1357744"/>
            <a:ext cx="7564582" cy="5043055"/>
          </a:xfrm>
          <a:prstGeom prst="rect">
            <a:avLst/>
          </a:prstGeom>
          <a:noFill/>
          <a:ln>
            <a:noFill/>
          </a:ln>
          <a:effectLst>
            <a:outerShdw blurRad="190500" algn="tl" rotWithShape="0">
              <a:srgbClr val="000000">
                <a:alpha val="69803"/>
              </a:srgbClr>
            </a:outerShdw>
          </a:effectLst>
        </p:spPr>
      </p:pic>
      <p:sp>
        <p:nvSpPr>
          <p:cNvPr id="318" name="Google Shape;318;p37"/>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Concentration of Violent Crime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38"/>
          <p:cNvPicPr preferRelativeResize="0"/>
          <p:nvPr/>
        </p:nvPicPr>
        <p:blipFill rotWithShape="1">
          <a:blip r:embed="rId3">
            <a:alphaModFix/>
          </a:blip>
          <a:srcRect/>
          <a:stretch/>
        </p:blipFill>
        <p:spPr>
          <a:xfrm>
            <a:off x="3639127" y="1480797"/>
            <a:ext cx="7370618" cy="4913746"/>
          </a:xfrm>
          <a:prstGeom prst="rect">
            <a:avLst/>
          </a:prstGeom>
          <a:noFill/>
          <a:ln>
            <a:noFill/>
          </a:ln>
          <a:effectLst>
            <a:outerShdw blurRad="190500" algn="tl" rotWithShape="0">
              <a:srgbClr val="000000">
                <a:alpha val="69803"/>
              </a:srgbClr>
            </a:outerShdw>
          </a:effectLst>
        </p:spPr>
      </p:pic>
      <p:sp>
        <p:nvSpPr>
          <p:cNvPr id="324" name="Google Shape;324;p38"/>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Overall Violent Crime Density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p:nvPr/>
        </p:nvSpPr>
        <p:spPr>
          <a:xfrm>
            <a:off x="444150" y="463457"/>
            <a:ext cx="9020100" cy="611700"/>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Heat Map of  Crimes</a:t>
            </a:r>
            <a:endParaRPr/>
          </a:p>
        </p:txBody>
      </p:sp>
      <p:pic>
        <p:nvPicPr>
          <p:cNvPr id="330" name="Google Shape;330;p39"/>
          <p:cNvPicPr preferRelativeResize="0"/>
          <p:nvPr/>
        </p:nvPicPr>
        <p:blipFill>
          <a:blip r:embed="rId3">
            <a:alphaModFix/>
          </a:blip>
          <a:stretch>
            <a:fillRect/>
          </a:stretch>
        </p:blipFill>
        <p:spPr>
          <a:xfrm>
            <a:off x="3696325" y="1336550"/>
            <a:ext cx="7866873" cy="5244576"/>
          </a:xfrm>
          <a:prstGeom prst="rect">
            <a:avLst/>
          </a:prstGeom>
          <a:noFill/>
          <a:ln>
            <a:noFill/>
          </a:ln>
          <a:effectLst>
            <a:outerShdw blurRad="190500" algn="tl" rotWithShape="0">
              <a:srgbClr val="000000">
                <a:alpha val="698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40"/>
          <p:cNvPicPr preferRelativeResize="0"/>
          <p:nvPr/>
        </p:nvPicPr>
        <p:blipFill rotWithShape="1">
          <a:blip r:embed="rId3">
            <a:alphaModFix/>
          </a:blip>
          <a:srcRect/>
          <a:stretch/>
        </p:blipFill>
        <p:spPr>
          <a:xfrm>
            <a:off x="3740727" y="1259224"/>
            <a:ext cx="7712362" cy="5141575"/>
          </a:xfrm>
          <a:prstGeom prst="rect">
            <a:avLst/>
          </a:prstGeom>
          <a:noFill/>
          <a:ln>
            <a:noFill/>
          </a:ln>
          <a:effectLst>
            <a:outerShdw blurRad="190500" algn="tl" rotWithShape="0">
              <a:srgbClr val="000000">
                <a:alpha val="69803"/>
              </a:srgbClr>
            </a:outerShdw>
          </a:effectLst>
        </p:spPr>
      </p:pic>
      <p:sp>
        <p:nvSpPr>
          <p:cNvPr id="336" name="Google Shape;336;p40"/>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Violent Crime Density by Month</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41"/>
          <p:cNvPicPr preferRelativeResize="0"/>
          <p:nvPr/>
        </p:nvPicPr>
        <p:blipFill rotWithShape="1">
          <a:blip r:embed="rId3">
            <a:alphaModFix/>
          </a:blip>
          <a:srcRect/>
          <a:stretch/>
        </p:blipFill>
        <p:spPr>
          <a:xfrm>
            <a:off x="3826219" y="1319198"/>
            <a:ext cx="7613018" cy="5075345"/>
          </a:xfrm>
          <a:prstGeom prst="rect">
            <a:avLst/>
          </a:prstGeom>
          <a:noFill/>
          <a:ln>
            <a:noFill/>
          </a:ln>
          <a:effectLst>
            <a:outerShdw blurRad="190500" algn="tl" rotWithShape="0">
              <a:srgbClr val="000000">
                <a:alpha val="69803"/>
              </a:srgbClr>
            </a:outerShdw>
          </a:effectLst>
        </p:spPr>
      </p:pic>
      <p:sp>
        <p:nvSpPr>
          <p:cNvPr id="342" name="Google Shape;342;p41"/>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Violent Crime by Day of Week</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42"/>
          <p:cNvPicPr preferRelativeResize="0"/>
          <p:nvPr/>
        </p:nvPicPr>
        <p:blipFill rotWithShape="1">
          <a:blip r:embed="rId3">
            <a:alphaModFix/>
          </a:blip>
          <a:srcRect/>
          <a:stretch/>
        </p:blipFill>
        <p:spPr>
          <a:xfrm>
            <a:off x="3916218" y="1210535"/>
            <a:ext cx="7772400" cy="5184008"/>
          </a:xfrm>
          <a:prstGeom prst="rect">
            <a:avLst/>
          </a:prstGeom>
          <a:noFill/>
          <a:ln>
            <a:noFill/>
          </a:ln>
          <a:effectLst>
            <a:outerShdw blurRad="190500" algn="tl" rotWithShape="0">
              <a:srgbClr val="000000">
                <a:alpha val="69803"/>
              </a:srgbClr>
            </a:outerShdw>
          </a:effectLst>
        </p:spPr>
      </p:pic>
      <p:sp>
        <p:nvSpPr>
          <p:cNvPr id="348" name="Google Shape;348;p42"/>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Violent Crime by Time of Day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grpSp>
        <p:nvGrpSpPr>
          <p:cNvPr id="174" name="Google Shape;174;p25"/>
          <p:cNvGrpSpPr/>
          <p:nvPr/>
        </p:nvGrpSpPr>
        <p:grpSpPr>
          <a:xfrm>
            <a:off x="150812" y="0"/>
            <a:ext cx="2436813" cy="6858001"/>
            <a:chOff x="1320800" y="0"/>
            <a:chExt cx="2436813" cy="6858001"/>
          </a:xfrm>
        </p:grpSpPr>
        <p:sp>
          <p:nvSpPr>
            <p:cNvPr id="175" name="Google Shape;175;p25"/>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176" name="Google Shape;176;p25"/>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177" name="Google Shape;177;p25"/>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78" name="Google Shape;178;p25"/>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79" name="Google Shape;179;p25"/>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80" name="Google Shape;180;p25"/>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81" name="Google Shape;181;p25"/>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pic>
        <p:nvPicPr>
          <p:cNvPr id="182" name="Google Shape;182;p25"/>
          <p:cNvPicPr preferRelativeResize="0"/>
          <p:nvPr/>
        </p:nvPicPr>
        <p:blipFill rotWithShape="1">
          <a:blip r:embed="rId4">
            <a:alphaModFix/>
          </a:blip>
          <a:srcRect t="3330" b="12399"/>
          <a:stretch/>
        </p:blipFill>
        <p:spPr>
          <a:xfrm>
            <a:off x="20" y="10"/>
            <a:ext cx="12191980" cy="6857990"/>
          </a:xfrm>
          <a:prstGeom prst="rect">
            <a:avLst/>
          </a:prstGeom>
          <a:noFill/>
          <a:ln>
            <a:noFill/>
          </a:ln>
        </p:spPr>
      </p:pic>
      <p:sp>
        <p:nvSpPr>
          <p:cNvPr id="183" name="Google Shape;183;p25"/>
          <p:cNvSpPr/>
          <p:nvPr/>
        </p:nvSpPr>
        <p:spPr>
          <a:xfrm flipH="1">
            <a:off x="3005669" y="-16933"/>
            <a:ext cx="9220200" cy="6891867"/>
          </a:xfrm>
          <a:custGeom>
            <a:avLst/>
            <a:gdLst/>
            <a:ahLst/>
            <a:cxnLst/>
            <a:rect l="l" t="t" r="r" b="b"/>
            <a:pathLst>
              <a:path w="9220200" h="6891867" extrusionOk="0">
                <a:moveTo>
                  <a:pt x="8382001" y="8466"/>
                </a:moveTo>
                <a:lnTo>
                  <a:pt x="9220200" y="5350932"/>
                </a:lnTo>
                <a:lnTo>
                  <a:pt x="7298269" y="6883400"/>
                </a:lnTo>
                <a:lnTo>
                  <a:pt x="16935" y="6891867"/>
                </a:lnTo>
                <a:lnTo>
                  <a:pt x="0" y="0"/>
                </a:lnTo>
                <a:lnTo>
                  <a:pt x="8382001" y="8466"/>
                </a:lnTo>
                <a:close/>
              </a:path>
            </a:pathLst>
          </a:custGeom>
          <a:solidFill>
            <a:srgbClr val="0C0C0C">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grpSp>
        <p:nvGrpSpPr>
          <p:cNvPr id="184" name="Google Shape;184;p25"/>
          <p:cNvGrpSpPr/>
          <p:nvPr/>
        </p:nvGrpSpPr>
        <p:grpSpPr>
          <a:xfrm>
            <a:off x="2360612" y="0"/>
            <a:ext cx="2436813" cy="6858001"/>
            <a:chOff x="1320800" y="0"/>
            <a:chExt cx="2436813" cy="6858001"/>
          </a:xfrm>
        </p:grpSpPr>
        <p:sp>
          <p:nvSpPr>
            <p:cNvPr id="185" name="Google Shape;185;p25"/>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186" name="Google Shape;186;p25"/>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187" name="Google Shape;187;p25"/>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88" name="Google Shape;188;p25"/>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89" name="Google Shape;189;p25"/>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90" name="Google Shape;190;p25"/>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91" name="Google Shape;191;p25"/>
          <p:cNvSpPr txBox="1">
            <a:spLocks noGrp="1"/>
          </p:cNvSpPr>
          <p:nvPr>
            <p:ph type="title"/>
          </p:nvPr>
        </p:nvSpPr>
        <p:spPr>
          <a:xfrm>
            <a:off x="3970867" y="558800"/>
            <a:ext cx="7535333" cy="141393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300"/>
              <a:buFont typeface="Corbel"/>
              <a:buNone/>
            </a:pPr>
            <a:r>
              <a:rPr lang="en-US" sz="4000" cap="none">
                <a:solidFill>
                  <a:schemeClr val="lt1"/>
                </a:solidFill>
                <a:latin typeface="Arial"/>
                <a:ea typeface="Arial"/>
                <a:cs typeface="Arial"/>
                <a:sym typeface="Arial"/>
              </a:rPr>
              <a:t>Presentation Overview</a:t>
            </a:r>
            <a:endParaRPr>
              <a:latin typeface="Arial"/>
              <a:ea typeface="Arial"/>
              <a:cs typeface="Arial"/>
              <a:sym typeface="Arial"/>
            </a:endParaRPr>
          </a:p>
        </p:txBody>
      </p:sp>
      <p:sp>
        <p:nvSpPr>
          <p:cNvPr id="192" name="Google Shape;192;p25"/>
          <p:cNvSpPr txBox="1">
            <a:spLocks noGrp="1"/>
          </p:cNvSpPr>
          <p:nvPr>
            <p:ph type="body" idx="1"/>
          </p:nvPr>
        </p:nvSpPr>
        <p:spPr>
          <a:xfrm>
            <a:off x="3970867" y="2048933"/>
            <a:ext cx="7532156" cy="3742267"/>
          </a:xfrm>
          <a:prstGeom prst="rect">
            <a:avLst/>
          </a:prstGeom>
          <a:noFill/>
          <a:ln>
            <a:noFill/>
          </a:ln>
        </p:spPr>
        <p:txBody>
          <a:bodyPr spcFirstLastPara="1" wrap="square" lIns="91425" tIns="45700" rIns="91425" bIns="45700" anchor="ctr" anchorCtr="0">
            <a:noAutofit/>
          </a:bodyPr>
          <a:lstStyle/>
          <a:p>
            <a:pPr marL="457200" lvl="0" indent="-316230" algn="l" rtl="0">
              <a:lnSpc>
                <a:spcPct val="105000"/>
              </a:lnSpc>
              <a:spcBef>
                <a:spcPts val="320"/>
              </a:spcBef>
              <a:spcAft>
                <a:spcPts val="0"/>
              </a:spcAft>
              <a:buClr>
                <a:srgbClr val="1186C3"/>
              </a:buClr>
              <a:buSzPts val="1800"/>
              <a:buChar char="•"/>
            </a:pPr>
            <a:r>
              <a:rPr lang="en-US" sz="1800" cap="none">
                <a:solidFill>
                  <a:schemeClr val="lt1"/>
                </a:solidFill>
                <a:latin typeface="Arial"/>
                <a:ea typeface="Arial"/>
                <a:cs typeface="Arial"/>
                <a:sym typeface="Arial"/>
              </a:rPr>
              <a:t>Context </a:t>
            </a:r>
            <a:endParaRPr sz="1800">
              <a:latin typeface="Arial"/>
              <a:ea typeface="Arial"/>
              <a:cs typeface="Arial"/>
              <a:sym typeface="Arial"/>
            </a:endParaRPr>
          </a:p>
          <a:p>
            <a:pPr marL="457200" lvl="0" indent="-316230" algn="l" rtl="0">
              <a:lnSpc>
                <a:spcPct val="105000"/>
              </a:lnSpc>
              <a:spcBef>
                <a:spcPts val="920"/>
              </a:spcBef>
              <a:spcAft>
                <a:spcPts val="0"/>
              </a:spcAft>
              <a:buClr>
                <a:srgbClr val="1186C3"/>
              </a:buClr>
              <a:buSzPts val="1800"/>
              <a:buChar char="•"/>
            </a:pPr>
            <a:r>
              <a:rPr lang="en-US" sz="1800" cap="none">
                <a:solidFill>
                  <a:schemeClr val="lt1"/>
                </a:solidFill>
                <a:latin typeface="Arial"/>
                <a:ea typeface="Arial"/>
                <a:cs typeface="Arial"/>
                <a:sym typeface="Arial"/>
              </a:rPr>
              <a:t>Introduction to dataset</a:t>
            </a:r>
            <a:endParaRPr sz="1800">
              <a:latin typeface="Arial"/>
              <a:ea typeface="Arial"/>
              <a:cs typeface="Arial"/>
              <a:sym typeface="Arial"/>
            </a:endParaRPr>
          </a:p>
          <a:p>
            <a:pPr marL="457200" lvl="0" indent="-316230" algn="l" rtl="0">
              <a:lnSpc>
                <a:spcPct val="105000"/>
              </a:lnSpc>
              <a:spcBef>
                <a:spcPts val="920"/>
              </a:spcBef>
              <a:spcAft>
                <a:spcPts val="0"/>
              </a:spcAft>
              <a:buClr>
                <a:srgbClr val="1186C3"/>
              </a:buClr>
              <a:buSzPts val="1800"/>
              <a:buChar char="•"/>
            </a:pPr>
            <a:r>
              <a:rPr lang="en-US" sz="1800" cap="none">
                <a:solidFill>
                  <a:schemeClr val="lt1"/>
                </a:solidFill>
                <a:latin typeface="Arial"/>
                <a:ea typeface="Arial"/>
                <a:cs typeface="Arial"/>
                <a:sym typeface="Arial"/>
              </a:rPr>
              <a:t>Questions we’re looking to answer</a:t>
            </a:r>
            <a:endParaRPr sz="1800">
              <a:latin typeface="Arial"/>
              <a:ea typeface="Arial"/>
              <a:cs typeface="Arial"/>
              <a:sym typeface="Arial"/>
            </a:endParaRPr>
          </a:p>
          <a:p>
            <a:pPr marL="457200" lvl="0" indent="-316230" algn="l" rtl="0">
              <a:lnSpc>
                <a:spcPct val="105000"/>
              </a:lnSpc>
              <a:spcBef>
                <a:spcPts val="920"/>
              </a:spcBef>
              <a:spcAft>
                <a:spcPts val="0"/>
              </a:spcAft>
              <a:buClr>
                <a:srgbClr val="1186C3"/>
              </a:buClr>
              <a:buSzPts val="1800"/>
              <a:buChar char="•"/>
            </a:pPr>
            <a:r>
              <a:rPr lang="en-US" sz="1800" cap="none">
                <a:solidFill>
                  <a:schemeClr val="lt1"/>
                </a:solidFill>
                <a:latin typeface="Arial"/>
                <a:ea typeface="Arial"/>
                <a:cs typeface="Arial"/>
                <a:sym typeface="Arial"/>
              </a:rPr>
              <a:t>Intensity of crime by division</a:t>
            </a:r>
            <a:endParaRPr sz="1800">
              <a:latin typeface="Arial"/>
              <a:ea typeface="Arial"/>
              <a:cs typeface="Arial"/>
              <a:sym typeface="Arial"/>
            </a:endParaRPr>
          </a:p>
          <a:p>
            <a:pPr marL="457200" lvl="0" indent="-316230" algn="l" rtl="0">
              <a:lnSpc>
                <a:spcPct val="105000"/>
              </a:lnSpc>
              <a:spcBef>
                <a:spcPts val="920"/>
              </a:spcBef>
              <a:spcAft>
                <a:spcPts val="0"/>
              </a:spcAft>
              <a:buClr>
                <a:srgbClr val="1186C3"/>
              </a:buClr>
              <a:buSzPts val="1800"/>
              <a:buChar char="•"/>
            </a:pPr>
            <a:r>
              <a:rPr lang="en-US" sz="1800" cap="none">
                <a:solidFill>
                  <a:schemeClr val="lt1"/>
                </a:solidFill>
                <a:latin typeface="Arial"/>
                <a:ea typeface="Arial"/>
                <a:cs typeface="Arial"/>
                <a:sym typeface="Arial"/>
              </a:rPr>
              <a:t>Violent crime</a:t>
            </a:r>
            <a:endParaRPr sz="1800">
              <a:latin typeface="Arial"/>
              <a:ea typeface="Arial"/>
              <a:cs typeface="Arial"/>
              <a:sym typeface="Arial"/>
            </a:endParaRPr>
          </a:p>
          <a:p>
            <a:pPr marL="457200" lvl="0" indent="-316230" algn="l" rtl="0">
              <a:lnSpc>
                <a:spcPct val="105000"/>
              </a:lnSpc>
              <a:spcBef>
                <a:spcPts val="920"/>
              </a:spcBef>
              <a:spcAft>
                <a:spcPts val="0"/>
              </a:spcAft>
              <a:buClr>
                <a:srgbClr val="1186C3"/>
              </a:buClr>
              <a:buSzPts val="1800"/>
              <a:buChar char="•"/>
            </a:pPr>
            <a:r>
              <a:rPr lang="en-US" sz="1800" cap="none">
                <a:solidFill>
                  <a:schemeClr val="lt1"/>
                </a:solidFill>
                <a:latin typeface="Arial"/>
                <a:ea typeface="Arial"/>
                <a:cs typeface="Arial"/>
                <a:sym typeface="Arial"/>
              </a:rPr>
              <a:t>Rate of crimes</a:t>
            </a:r>
            <a:endParaRPr sz="1800">
              <a:latin typeface="Arial"/>
              <a:ea typeface="Arial"/>
              <a:cs typeface="Arial"/>
              <a:sym typeface="Arial"/>
            </a:endParaRPr>
          </a:p>
          <a:p>
            <a:pPr marL="457200" lvl="0" indent="-316230" algn="l" rtl="0">
              <a:lnSpc>
                <a:spcPct val="105000"/>
              </a:lnSpc>
              <a:spcBef>
                <a:spcPts val="920"/>
              </a:spcBef>
              <a:spcAft>
                <a:spcPts val="0"/>
              </a:spcAft>
              <a:buClr>
                <a:srgbClr val="1186C3"/>
              </a:buClr>
              <a:buSzPts val="1800"/>
              <a:buChar char="•"/>
            </a:pPr>
            <a:r>
              <a:rPr lang="en-US" sz="1800" cap="none">
                <a:solidFill>
                  <a:schemeClr val="lt1"/>
                </a:solidFill>
                <a:latin typeface="Arial"/>
                <a:ea typeface="Arial"/>
                <a:cs typeface="Arial"/>
                <a:sym typeface="Arial"/>
              </a:rPr>
              <a:t>Response time of Dallas Police Department</a:t>
            </a:r>
            <a:endParaRPr sz="1800">
              <a:latin typeface="Arial"/>
              <a:ea typeface="Arial"/>
              <a:cs typeface="Arial"/>
              <a:sym typeface="Arial"/>
            </a:endParaRPr>
          </a:p>
          <a:p>
            <a:pPr marL="457200" lvl="0" indent="-316230" algn="l" rtl="0">
              <a:lnSpc>
                <a:spcPct val="105000"/>
              </a:lnSpc>
              <a:spcBef>
                <a:spcPts val="920"/>
              </a:spcBef>
              <a:spcAft>
                <a:spcPts val="0"/>
              </a:spcAft>
              <a:buClr>
                <a:srgbClr val="1186C3"/>
              </a:buClr>
              <a:buSzPts val="1800"/>
              <a:buChar char="•"/>
            </a:pPr>
            <a:r>
              <a:rPr lang="en-US" sz="1800" cap="none">
                <a:solidFill>
                  <a:schemeClr val="lt1"/>
                </a:solidFill>
                <a:latin typeface="Arial"/>
                <a:ea typeface="Arial"/>
                <a:cs typeface="Arial"/>
                <a:sym typeface="Arial"/>
              </a:rPr>
              <a:t>Victim demographics</a:t>
            </a:r>
            <a:endParaRPr sz="1800">
              <a:latin typeface="Arial"/>
              <a:ea typeface="Arial"/>
              <a:cs typeface="Arial"/>
              <a:sym typeface="Arial"/>
            </a:endParaRPr>
          </a:p>
          <a:p>
            <a:pPr marL="457200" lvl="0" indent="-316230" algn="l" rtl="0">
              <a:lnSpc>
                <a:spcPct val="105000"/>
              </a:lnSpc>
              <a:spcBef>
                <a:spcPts val="920"/>
              </a:spcBef>
              <a:spcAft>
                <a:spcPts val="600"/>
              </a:spcAft>
              <a:buClr>
                <a:srgbClr val="1186C3"/>
              </a:buClr>
              <a:buSzPts val="1800"/>
              <a:buChar char="•"/>
            </a:pPr>
            <a:r>
              <a:rPr lang="en-US" sz="1800" cap="none">
                <a:solidFill>
                  <a:schemeClr val="lt1"/>
                </a:solidFill>
                <a:latin typeface="Arial"/>
                <a:ea typeface="Arial"/>
                <a:cs typeface="Arial"/>
                <a:sym typeface="Arial"/>
              </a:rPr>
              <a:t>Conclusion/Recommendations</a:t>
            </a:r>
            <a:endParaRPr sz="18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grpSp>
        <p:nvGrpSpPr>
          <p:cNvPr id="353" name="Google Shape;353;p43"/>
          <p:cNvGrpSpPr/>
          <p:nvPr/>
        </p:nvGrpSpPr>
        <p:grpSpPr>
          <a:xfrm>
            <a:off x="4045528" y="1621129"/>
            <a:ext cx="7167418" cy="4773414"/>
            <a:chOff x="2743200" y="914400"/>
            <a:chExt cx="8229600" cy="5480814"/>
          </a:xfrm>
        </p:grpSpPr>
        <p:pic>
          <p:nvPicPr>
            <p:cNvPr id="354" name="Google Shape;354;p43"/>
            <p:cNvPicPr preferRelativeResize="0"/>
            <p:nvPr/>
          </p:nvPicPr>
          <p:blipFill rotWithShape="1">
            <a:blip r:embed="rId3">
              <a:alphaModFix/>
            </a:blip>
            <a:srcRect/>
            <a:stretch/>
          </p:blipFill>
          <p:spPr>
            <a:xfrm>
              <a:off x="2743200" y="914400"/>
              <a:ext cx="8229600" cy="5480814"/>
            </a:xfrm>
            <a:prstGeom prst="rect">
              <a:avLst/>
            </a:prstGeom>
            <a:noFill/>
            <a:ln>
              <a:noFill/>
            </a:ln>
            <a:effectLst>
              <a:outerShdw blurRad="190500" algn="tl" rotWithShape="0">
                <a:srgbClr val="000000">
                  <a:alpha val="69803"/>
                </a:srgbClr>
              </a:outerShdw>
            </a:effectLst>
          </p:spPr>
        </p:pic>
        <p:pic>
          <p:nvPicPr>
            <p:cNvPr id="355" name="Google Shape;355;p43"/>
            <p:cNvPicPr preferRelativeResize="0"/>
            <p:nvPr/>
          </p:nvPicPr>
          <p:blipFill rotWithShape="1">
            <a:blip r:embed="rId4">
              <a:alphaModFix/>
            </a:blip>
            <a:srcRect/>
            <a:stretch/>
          </p:blipFill>
          <p:spPr>
            <a:xfrm>
              <a:off x="5658776" y="2057000"/>
              <a:ext cx="937200" cy="937200"/>
            </a:xfrm>
            <a:prstGeom prst="rect">
              <a:avLst/>
            </a:prstGeom>
            <a:noFill/>
            <a:ln>
              <a:noFill/>
            </a:ln>
            <a:effectLst>
              <a:outerShdw blurRad="190500" algn="tl" rotWithShape="0">
                <a:srgbClr val="000000">
                  <a:alpha val="69803"/>
                </a:srgbClr>
              </a:outerShdw>
            </a:effectLst>
          </p:spPr>
        </p:pic>
      </p:grpSp>
      <p:sp>
        <p:nvSpPr>
          <p:cNvPr id="356" name="Google Shape;356;p43"/>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Victim Crime by Residency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0"/>
        <p:cNvGrpSpPr/>
        <p:nvPr/>
      </p:nvGrpSpPr>
      <p:grpSpPr>
        <a:xfrm>
          <a:off x="0" y="0"/>
          <a:ext cx="0" cy="0"/>
          <a:chOff x="0" y="0"/>
          <a:chExt cx="0" cy="0"/>
        </a:xfrm>
      </p:grpSpPr>
      <p:pic>
        <p:nvPicPr>
          <p:cNvPr id="361" name="Google Shape;361;p44"/>
          <p:cNvPicPr preferRelativeResize="0"/>
          <p:nvPr/>
        </p:nvPicPr>
        <p:blipFill rotWithShape="1">
          <a:blip r:embed="rId4">
            <a:alphaModFix/>
          </a:blip>
          <a:srcRect r="4310"/>
          <a:stretch/>
        </p:blipFill>
        <p:spPr>
          <a:xfrm>
            <a:off x="937491" y="1441930"/>
            <a:ext cx="3632789" cy="4701492"/>
          </a:xfrm>
          <a:prstGeom prst="roundRect">
            <a:avLst>
              <a:gd name="adj" fmla="val 4380"/>
            </a:avLst>
          </a:prstGeom>
          <a:noFill/>
          <a:ln w="38100" cap="flat" cmpd="sng">
            <a:solidFill>
              <a:schemeClr val="lt2"/>
            </a:solidFill>
            <a:prstDash val="solid"/>
            <a:round/>
            <a:headEnd type="none" w="sm" len="sm"/>
            <a:tailEnd type="none" w="sm" len="sm"/>
          </a:ln>
        </p:spPr>
      </p:pic>
      <p:sp>
        <p:nvSpPr>
          <p:cNvPr id="362" name="Google Shape;362;p44"/>
          <p:cNvSpPr txBox="1">
            <a:spLocks noGrp="1"/>
          </p:cNvSpPr>
          <p:nvPr>
            <p:ph type="body" idx="1"/>
          </p:nvPr>
        </p:nvSpPr>
        <p:spPr>
          <a:xfrm>
            <a:off x="4876800" y="1441925"/>
            <a:ext cx="6908700" cy="4839000"/>
          </a:xfrm>
          <a:prstGeom prst="rect">
            <a:avLst/>
          </a:prstGeom>
          <a:noFill/>
          <a:ln>
            <a:noFill/>
          </a:ln>
        </p:spPr>
        <p:txBody>
          <a:bodyPr spcFirstLastPara="1" wrap="square" lIns="91425" tIns="45700" rIns="91425" bIns="45700" anchor="ctr" anchorCtr="0">
            <a:noAutofit/>
          </a:bodyPr>
          <a:lstStyle/>
          <a:p>
            <a:pPr marL="457200" lvl="0" indent="-355600" algn="just" rtl="0">
              <a:spcBef>
                <a:spcPts val="1000"/>
              </a:spcBef>
              <a:spcAft>
                <a:spcPts val="0"/>
              </a:spcAft>
              <a:buClr>
                <a:srgbClr val="20124D"/>
              </a:buClr>
              <a:buSzPts val="2000"/>
              <a:buFont typeface="Noto Sans Symbols"/>
              <a:buChar char="✔"/>
            </a:pPr>
            <a:r>
              <a:rPr lang="en-US" sz="2000">
                <a:solidFill>
                  <a:srgbClr val="20124D"/>
                </a:solidFill>
              </a:rPr>
              <a:t>Time taken for the officer to arrive at the scene after a 911 call.</a:t>
            </a:r>
            <a:endParaRPr sz="2000">
              <a:solidFill>
                <a:srgbClr val="20124D"/>
              </a:solidFill>
            </a:endParaRPr>
          </a:p>
          <a:p>
            <a:pPr marL="457200" lvl="0" indent="-355600" algn="just" rtl="0">
              <a:spcBef>
                <a:spcPts val="1000"/>
              </a:spcBef>
              <a:spcAft>
                <a:spcPts val="0"/>
              </a:spcAft>
              <a:buClr>
                <a:srgbClr val="20124D"/>
              </a:buClr>
              <a:buSzPts val="2000"/>
              <a:buFont typeface="Noto Sans Symbols"/>
              <a:buChar char="✔"/>
            </a:pPr>
            <a:r>
              <a:rPr lang="en-US" sz="2000">
                <a:solidFill>
                  <a:srgbClr val="20124D"/>
                </a:solidFill>
              </a:rPr>
              <a:t>Differs from city to city based on factors like city population, police funding, and available resources. </a:t>
            </a:r>
            <a:endParaRPr sz="2000">
              <a:solidFill>
                <a:srgbClr val="20124D"/>
              </a:solidFill>
            </a:endParaRPr>
          </a:p>
          <a:p>
            <a:pPr marL="457200" lvl="0" indent="-355600" algn="just" rtl="0">
              <a:spcBef>
                <a:spcPts val="1000"/>
              </a:spcBef>
              <a:spcAft>
                <a:spcPts val="0"/>
              </a:spcAft>
              <a:buClr>
                <a:srgbClr val="20124D"/>
              </a:buClr>
              <a:buSzPts val="2000"/>
              <a:buFont typeface="Noto Sans Symbols"/>
              <a:buChar char="✔"/>
            </a:pPr>
            <a:r>
              <a:rPr lang="en-US" sz="2000">
                <a:solidFill>
                  <a:srgbClr val="20124D"/>
                </a:solidFill>
              </a:rPr>
              <a:t>Rapidly growing cities simply outpace police department’s ability to scale their resources.</a:t>
            </a:r>
            <a:endParaRPr sz="2000">
              <a:solidFill>
                <a:srgbClr val="20124D"/>
              </a:solidFill>
            </a:endParaRPr>
          </a:p>
          <a:p>
            <a:pPr marL="457200" lvl="0" indent="-355600" algn="just" rtl="0">
              <a:spcBef>
                <a:spcPts val="1000"/>
              </a:spcBef>
              <a:spcAft>
                <a:spcPts val="0"/>
              </a:spcAft>
              <a:buClr>
                <a:srgbClr val="20124D"/>
              </a:buClr>
              <a:buSzPts val="2000"/>
              <a:buFont typeface="Noto Sans Symbols"/>
              <a:buChar char="✔"/>
            </a:pPr>
            <a:r>
              <a:rPr lang="en-US" sz="2000">
                <a:solidFill>
                  <a:srgbClr val="20124D"/>
                </a:solidFill>
              </a:rPr>
              <a:t>It’s hard to give an accurate average when it comes to police response times.</a:t>
            </a:r>
            <a:endParaRPr sz="2000">
              <a:solidFill>
                <a:srgbClr val="20124D"/>
              </a:solidFill>
            </a:endParaRPr>
          </a:p>
          <a:p>
            <a:pPr marL="457200" lvl="0" indent="-355600" algn="just" rtl="0">
              <a:spcBef>
                <a:spcPts val="1000"/>
              </a:spcBef>
              <a:spcAft>
                <a:spcPts val="0"/>
              </a:spcAft>
              <a:buClr>
                <a:srgbClr val="20124D"/>
              </a:buClr>
              <a:buSzPts val="2000"/>
              <a:buFont typeface="Noto Sans Symbols"/>
              <a:buChar char="✔"/>
            </a:pPr>
            <a:r>
              <a:rPr lang="en-US" sz="2000">
                <a:solidFill>
                  <a:srgbClr val="20124D"/>
                </a:solidFill>
              </a:rPr>
              <a:t>Most cities aim to maintain an average response time of around five to six minutes for their highest-priority calls.</a:t>
            </a:r>
            <a:endParaRPr sz="2000">
              <a:solidFill>
                <a:srgbClr val="20124D"/>
              </a:solidFill>
            </a:endParaRPr>
          </a:p>
        </p:txBody>
      </p:sp>
      <p:sp>
        <p:nvSpPr>
          <p:cNvPr id="363" name="Google Shape;363;p44"/>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Response Time of Dallas Police</a:t>
            </a:r>
            <a:endParaRPr sz="3509" b="1" i="0" u="none" strike="noStrike" cap="none">
              <a:latin typeface="Corbel"/>
              <a:ea typeface="Corbel"/>
              <a:cs typeface="Corbel"/>
              <a:sym typeface="Corbe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5"/>
          <p:cNvSpPr txBox="1">
            <a:spLocks noGrp="1"/>
          </p:cNvSpPr>
          <p:nvPr>
            <p:ph type="body" idx="1"/>
          </p:nvPr>
        </p:nvSpPr>
        <p:spPr>
          <a:xfrm>
            <a:off x="2059625" y="1618925"/>
            <a:ext cx="9375300" cy="4604100"/>
          </a:xfrm>
          <a:prstGeom prst="rect">
            <a:avLst/>
          </a:prstGeom>
          <a:noFill/>
          <a:ln>
            <a:noFill/>
          </a:ln>
        </p:spPr>
        <p:txBody>
          <a:bodyPr spcFirstLastPara="1" wrap="square" lIns="91425" tIns="45700" rIns="91425" bIns="45700" anchor="ctr" anchorCtr="0">
            <a:noAutofit/>
          </a:bodyPr>
          <a:lstStyle/>
          <a:p>
            <a:pPr marL="457200" lvl="0" indent="-381000" algn="just" rtl="0">
              <a:lnSpc>
                <a:spcPct val="150000"/>
              </a:lnSpc>
              <a:spcBef>
                <a:spcPts val="1000"/>
              </a:spcBef>
              <a:spcAft>
                <a:spcPts val="0"/>
              </a:spcAft>
              <a:buClr>
                <a:srgbClr val="073763"/>
              </a:buClr>
              <a:buSzPts val="2400"/>
              <a:buFont typeface="Noto Sans Symbols"/>
              <a:buChar char="✔"/>
            </a:pPr>
            <a:r>
              <a:rPr lang="en-US">
                <a:solidFill>
                  <a:srgbClr val="073763"/>
                </a:solidFill>
              </a:rPr>
              <a:t>Time between Call Received Time and Call Dispatch Time.</a:t>
            </a:r>
            <a:endParaRPr>
              <a:solidFill>
                <a:srgbClr val="073763"/>
              </a:solidFill>
            </a:endParaRPr>
          </a:p>
          <a:p>
            <a:pPr marL="457200" lvl="0" indent="-381000" algn="just" rtl="0">
              <a:lnSpc>
                <a:spcPct val="150000"/>
              </a:lnSpc>
              <a:spcBef>
                <a:spcPts val="1000"/>
              </a:spcBef>
              <a:spcAft>
                <a:spcPts val="0"/>
              </a:spcAft>
              <a:buClr>
                <a:srgbClr val="073763"/>
              </a:buClr>
              <a:buSzPts val="2400"/>
              <a:buFont typeface="Noto Sans Symbols"/>
              <a:buChar char="✔"/>
            </a:pPr>
            <a:r>
              <a:rPr lang="en-US">
                <a:solidFill>
                  <a:srgbClr val="073763"/>
                </a:solidFill>
              </a:rPr>
              <a:t>Using the “median” response time as opposed to “mean” as it skews the data due to more outliers.</a:t>
            </a:r>
            <a:endParaRPr>
              <a:solidFill>
                <a:srgbClr val="073763"/>
              </a:solidFill>
            </a:endParaRPr>
          </a:p>
          <a:p>
            <a:pPr marL="457200" lvl="0" indent="-381000" algn="just" rtl="0">
              <a:lnSpc>
                <a:spcPct val="150000"/>
              </a:lnSpc>
              <a:spcBef>
                <a:spcPts val="1000"/>
              </a:spcBef>
              <a:spcAft>
                <a:spcPts val="0"/>
              </a:spcAft>
              <a:buClr>
                <a:srgbClr val="073763"/>
              </a:buClr>
              <a:buSzPts val="2400"/>
              <a:buFont typeface="Noto Sans Symbols"/>
              <a:buChar char="✔"/>
            </a:pPr>
            <a:r>
              <a:rPr lang="en-US">
                <a:solidFill>
                  <a:srgbClr val="073763"/>
                </a:solidFill>
              </a:rPr>
              <a:t>The Speed of response time is broken down into four categories as (Fastest, Fast, Slow and Slowest).</a:t>
            </a:r>
            <a:endParaRPr>
              <a:solidFill>
                <a:srgbClr val="073763"/>
              </a:solidFill>
            </a:endParaRPr>
          </a:p>
          <a:p>
            <a:pPr marL="457200" lvl="0" indent="-381000" algn="just" rtl="0">
              <a:lnSpc>
                <a:spcPct val="150000"/>
              </a:lnSpc>
              <a:spcBef>
                <a:spcPts val="1000"/>
              </a:spcBef>
              <a:spcAft>
                <a:spcPts val="0"/>
              </a:spcAft>
              <a:buClr>
                <a:srgbClr val="073763"/>
              </a:buClr>
              <a:buSzPts val="2400"/>
              <a:buFont typeface="Noto Sans Symbols"/>
              <a:buChar char="✔"/>
            </a:pPr>
            <a:r>
              <a:rPr lang="en-US">
                <a:solidFill>
                  <a:srgbClr val="073763"/>
                </a:solidFill>
              </a:rPr>
              <a:t>Based on our data, the average response time of Dallas Police for all types of calls is </a:t>
            </a:r>
            <a:r>
              <a:rPr lang="en-US" b="1">
                <a:solidFill>
                  <a:srgbClr val="0000FF"/>
                </a:solidFill>
              </a:rPr>
              <a:t>113 minutes</a:t>
            </a:r>
            <a:r>
              <a:rPr lang="en-US" b="1">
                <a:solidFill>
                  <a:srgbClr val="073763"/>
                </a:solidFill>
              </a:rPr>
              <a:t> </a:t>
            </a:r>
            <a:r>
              <a:rPr lang="en-US">
                <a:solidFill>
                  <a:srgbClr val="073763"/>
                </a:solidFill>
              </a:rPr>
              <a:t>and median response time is </a:t>
            </a:r>
            <a:r>
              <a:rPr lang="en-US" b="1">
                <a:solidFill>
                  <a:srgbClr val="0000FF"/>
                </a:solidFill>
              </a:rPr>
              <a:t>17 minutes</a:t>
            </a:r>
            <a:r>
              <a:rPr lang="en-US">
                <a:solidFill>
                  <a:srgbClr val="073763"/>
                </a:solidFill>
              </a:rPr>
              <a:t>.</a:t>
            </a:r>
            <a:endParaRPr>
              <a:solidFill>
                <a:srgbClr val="073763"/>
              </a:solidFill>
            </a:endParaRPr>
          </a:p>
          <a:p>
            <a:pPr marL="457200" lvl="0" indent="-228600" algn="just" rtl="0">
              <a:lnSpc>
                <a:spcPct val="150000"/>
              </a:lnSpc>
              <a:spcBef>
                <a:spcPts val="1000"/>
              </a:spcBef>
              <a:spcAft>
                <a:spcPts val="0"/>
              </a:spcAft>
              <a:buClr>
                <a:srgbClr val="0000FF"/>
              </a:buClr>
              <a:buSzPts val="1800"/>
              <a:buFont typeface="Noto Sans Symbols"/>
              <a:buNone/>
            </a:pPr>
            <a:endParaRPr>
              <a:solidFill>
                <a:srgbClr val="073763"/>
              </a:solidFill>
            </a:endParaRPr>
          </a:p>
        </p:txBody>
      </p:sp>
      <p:sp>
        <p:nvSpPr>
          <p:cNvPr id="369" name="Google Shape;369;p45"/>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Response Time of Dallas Police</a:t>
            </a:r>
            <a:endParaRPr sz="3509" b="1" i="0" u="none" strike="noStrike" cap="none">
              <a:latin typeface="Corbel"/>
              <a:ea typeface="Corbel"/>
              <a:cs typeface="Corbel"/>
              <a:sym typeface="Corbe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46"/>
          <p:cNvPicPr preferRelativeResize="0"/>
          <p:nvPr/>
        </p:nvPicPr>
        <p:blipFill rotWithShape="1">
          <a:blip r:embed="rId3">
            <a:alphaModFix/>
          </a:blip>
          <a:srcRect/>
          <a:stretch/>
        </p:blipFill>
        <p:spPr>
          <a:xfrm>
            <a:off x="1483014" y="1762866"/>
            <a:ext cx="5800700" cy="3834488"/>
          </a:xfrm>
          <a:prstGeom prst="rect">
            <a:avLst/>
          </a:prstGeom>
          <a:noFill/>
          <a:ln>
            <a:noFill/>
          </a:ln>
          <a:effectLst>
            <a:outerShdw blurRad="190500" algn="tl" rotWithShape="0">
              <a:srgbClr val="000000">
                <a:alpha val="69803"/>
              </a:srgbClr>
            </a:outerShdw>
          </a:effectLst>
        </p:spPr>
      </p:pic>
      <p:pic>
        <p:nvPicPr>
          <p:cNvPr id="375" name="Google Shape;375;p46"/>
          <p:cNvPicPr preferRelativeResize="0"/>
          <p:nvPr/>
        </p:nvPicPr>
        <p:blipFill rotWithShape="1">
          <a:blip r:embed="rId4">
            <a:alphaModFix/>
          </a:blip>
          <a:srcRect/>
          <a:stretch/>
        </p:blipFill>
        <p:spPr>
          <a:xfrm>
            <a:off x="5947139" y="2715879"/>
            <a:ext cx="5943600" cy="3834488"/>
          </a:xfrm>
          <a:prstGeom prst="rect">
            <a:avLst/>
          </a:prstGeom>
          <a:noFill/>
          <a:ln>
            <a:noFill/>
          </a:ln>
          <a:effectLst>
            <a:outerShdw blurRad="190500" algn="tl" rotWithShape="0">
              <a:srgbClr val="000000">
                <a:alpha val="69803"/>
              </a:srgbClr>
            </a:outerShdw>
          </a:effectLst>
        </p:spPr>
      </p:pic>
      <p:sp>
        <p:nvSpPr>
          <p:cNvPr id="376" name="Google Shape;376;p46"/>
          <p:cNvSpPr txBox="1"/>
          <p:nvPr/>
        </p:nvSpPr>
        <p:spPr>
          <a:xfrm>
            <a:off x="3593313" y="1260633"/>
            <a:ext cx="1580100" cy="430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Corbel"/>
              <a:buNone/>
            </a:pPr>
            <a:r>
              <a:rPr lang="en-US" sz="1800" b="0" i="0" u="none" strike="noStrike" cap="none">
                <a:solidFill>
                  <a:schemeClr val="dk1"/>
                </a:solidFill>
                <a:latin typeface="Corbel"/>
                <a:ea typeface="Corbel"/>
                <a:cs typeface="Corbel"/>
                <a:sym typeface="Corbel"/>
              </a:rPr>
              <a:t>All Crimes</a:t>
            </a:r>
            <a:endParaRPr sz="1800" b="0" i="0" u="none" strike="noStrike" cap="none">
              <a:solidFill>
                <a:schemeClr val="dk1"/>
              </a:solidFill>
              <a:latin typeface="Corbel"/>
              <a:ea typeface="Corbel"/>
              <a:cs typeface="Corbel"/>
              <a:sym typeface="Corbel"/>
            </a:endParaRPr>
          </a:p>
        </p:txBody>
      </p:sp>
      <p:sp>
        <p:nvSpPr>
          <p:cNvPr id="377" name="Google Shape;377;p46"/>
          <p:cNvSpPr txBox="1"/>
          <p:nvPr/>
        </p:nvSpPr>
        <p:spPr>
          <a:xfrm>
            <a:off x="8084189" y="2213646"/>
            <a:ext cx="1669500" cy="430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Corbel"/>
              <a:buNone/>
            </a:pPr>
            <a:r>
              <a:rPr lang="en-US" sz="1800" b="0" i="0" u="none" strike="noStrike" cap="none">
                <a:solidFill>
                  <a:schemeClr val="dk1"/>
                </a:solidFill>
                <a:latin typeface="Corbel"/>
                <a:ea typeface="Corbel"/>
                <a:cs typeface="Corbel"/>
                <a:sym typeface="Corbel"/>
              </a:rPr>
              <a:t>Violent Crimes</a:t>
            </a:r>
            <a:endParaRPr sz="1800" b="0" i="0" u="none" strike="noStrike" cap="none">
              <a:solidFill>
                <a:schemeClr val="dk1"/>
              </a:solidFill>
              <a:latin typeface="Corbel"/>
              <a:ea typeface="Corbel"/>
              <a:cs typeface="Corbel"/>
              <a:sym typeface="Corbel"/>
            </a:endParaRPr>
          </a:p>
        </p:txBody>
      </p:sp>
      <p:sp>
        <p:nvSpPr>
          <p:cNvPr id="378" name="Google Shape;378;p46"/>
          <p:cNvSpPr/>
          <p:nvPr/>
        </p:nvSpPr>
        <p:spPr>
          <a:xfrm>
            <a:off x="464450" y="443057"/>
            <a:ext cx="9020100" cy="611700"/>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Responsiveness by Month</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7"/>
          <p:cNvSpPr txBox="1"/>
          <p:nvPr/>
        </p:nvSpPr>
        <p:spPr>
          <a:xfrm>
            <a:off x="3515789" y="1290450"/>
            <a:ext cx="1580100" cy="430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Corbel"/>
              <a:buNone/>
            </a:pPr>
            <a:r>
              <a:rPr lang="en-US" sz="1800" b="0" i="0" u="none" strike="noStrike" cap="none">
                <a:solidFill>
                  <a:schemeClr val="dk1"/>
                </a:solidFill>
                <a:latin typeface="Corbel"/>
                <a:ea typeface="Corbel"/>
                <a:cs typeface="Corbel"/>
                <a:sym typeface="Corbel"/>
              </a:rPr>
              <a:t>All Crimes</a:t>
            </a:r>
            <a:endParaRPr sz="1800" b="0" i="0" u="none" strike="noStrike" cap="none">
              <a:solidFill>
                <a:schemeClr val="dk1"/>
              </a:solidFill>
              <a:latin typeface="Corbel"/>
              <a:ea typeface="Corbel"/>
              <a:cs typeface="Corbel"/>
              <a:sym typeface="Corbel"/>
            </a:endParaRPr>
          </a:p>
        </p:txBody>
      </p:sp>
      <p:sp>
        <p:nvSpPr>
          <p:cNvPr id="384" name="Google Shape;384;p47"/>
          <p:cNvSpPr txBox="1"/>
          <p:nvPr/>
        </p:nvSpPr>
        <p:spPr>
          <a:xfrm>
            <a:off x="7953551" y="1952725"/>
            <a:ext cx="1669500" cy="430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Corbel"/>
              <a:buNone/>
            </a:pPr>
            <a:r>
              <a:rPr lang="en-US" sz="1800" b="0" i="0" u="none" strike="noStrike" cap="none">
                <a:solidFill>
                  <a:schemeClr val="dk1"/>
                </a:solidFill>
                <a:latin typeface="Corbel"/>
                <a:ea typeface="Corbel"/>
                <a:cs typeface="Corbel"/>
                <a:sym typeface="Corbel"/>
              </a:rPr>
              <a:t>Violent Crimes</a:t>
            </a:r>
            <a:endParaRPr sz="1800" b="0" i="0" u="none" strike="noStrike" cap="none">
              <a:solidFill>
                <a:schemeClr val="dk1"/>
              </a:solidFill>
              <a:latin typeface="Corbel"/>
              <a:ea typeface="Corbel"/>
              <a:cs typeface="Corbel"/>
              <a:sym typeface="Corbel"/>
            </a:endParaRPr>
          </a:p>
        </p:txBody>
      </p:sp>
      <p:pic>
        <p:nvPicPr>
          <p:cNvPr id="385" name="Google Shape;385;p47"/>
          <p:cNvPicPr preferRelativeResize="0"/>
          <p:nvPr/>
        </p:nvPicPr>
        <p:blipFill rotWithShape="1">
          <a:blip r:embed="rId3">
            <a:alphaModFix/>
          </a:blip>
          <a:srcRect/>
          <a:stretch/>
        </p:blipFill>
        <p:spPr>
          <a:xfrm>
            <a:off x="1653895" y="1870613"/>
            <a:ext cx="5303888" cy="3993424"/>
          </a:xfrm>
          <a:prstGeom prst="rect">
            <a:avLst/>
          </a:prstGeom>
          <a:noFill/>
          <a:ln>
            <a:noFill/>
          </a:ln>
          <a:effectLst>
            <a:outerShdw blurRad="190500" algn="tl" rotWithShape="0">
              <a:srgbClr val="000000">
                <a:alpha val="69803"/>
              </a:srgbClr>
            </a:outerShdw>
          </a:effectLst>
        </p:spPr>
      </p:pic>
      <p:pic>
        <p:nvPicPr>
          <p:cNvPr id="386" name="Google Shape;386;p47"/>
          <p:cNvPicPr preferRelativeResize="0"/>
          <p:nvPr/>
        </p:nvPicPr>
        <p:blipFill rotWithShape="1">
          <a:blip r:embed="rId4">
            <a:alphaModFix/>
          </a:blip>
          <a:srcRect/>
          <a:stretch/>
        </p:blipFill>
        <p:spPr>
          <a:xfrm>
            <a:off x="5770929" y="2531927"/>
            <a:ext cx="6147769" cy="3993424"/>
          </a:xfrm>
          <a:prstGeom prst="rect">
            <a:avLst/>
          </a:prstGeom>
          <a:noFill/>
          <a:ln>
            <a:noFill/>
          </a:ln>
          <a:effectLst>
            <a:outerShdw blurRad="190500" algn="tl" rotWithShape="0">
              <a:srgbClr val="000000">
                <a:alpha val="69803"/>
              </a:srgbClr>
            </a:outerShdw>
          </a:effectLst>
        </p:spPr>
      </p:pic>
      <p:sp>
        <p:nvSpPr>
          <p:cNvPr id="387" name="Google Shape;387;p47"/>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2970"/>
              <a:buFont typeface="Corbel"/>
              <a:buNone/>
            </a:pPr>
            <a:r>
              <a:rPr lang="en-US" sz="2970" b="1" i="0" u="none" strike="noStrike" cap="none">
                <a:latin typeface="Corbel"/>
                <a:ea typeface="Corbel"/>
                <a:cs typeface="Corbel"/>
                <a:sym typeface="Corbel"/>
              </a:rPr>
              <a:t>Which day of Month </a:t>
            </a:r>
            <a:r>
              <a:rPr lang="en-US" sz="2970" b="1">
                <a:latin typeface="Corbel"/>
                <a:ea typeface="Corbel"/>
                <a:cs typeface="Corbel"/>
                <a:sym typeface="Corbel"/>
              </a:rPr>
              <a:t>a</a:t>
            </a:r>
            <a:r>
              <a:rPr lang="en-US" sz="2970" b="1" i="0" u="none" strike="noStrike" cap="none">
                <a:latin typeface="Corbel"/>
                <a:ea typeface="Corbel"/>
                <a:cs typeface="Corbel"/>
                <a:sym typeface="Corbel"/>
              </a:rPr>
              <a:t>re they most responsive?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48"/>
          <p:cNvPicPr preferRelativeResize="0"/>
          <p:nvPr/>
        </p:nvPicPr>
        <p:blipFill rotWithShape="1">
          <a:blip r:embed="rId3">
            <a:alphaModFix/>
          </a:blip>
          <a:srcRect/>
          <a:stretch/>
        </p:blipFill>
        <p:spPr>
          <a:xfrm>
            <a:off x="1507302" y="1867326"/>
            <a:ext cx="5616106" cy="3949431"/>
          </a:xfrm>
          <a:prstGeom prst="rect">
            <a:avLst/>
          </a:prstGeom>
          <a:noFill/>
          <a:ln>
            <a:noFill/>
          </a:ln>
          <a:effectLst>
            <a:outerShdw blurRad="190500" algn="tl" rotWithShape="0">
              <a:srgbClr val="000000">
                <a:alpha val="69803"/>
              </a:srgbClr>
            </a:outerShdw>
          </a:effectLst>
        </p:spPr>
      </p:pic>
      <p:pic>
        <p:nvPicPr>
          <p:cNvPr id="393" name="Google Shape;393;p48"/>
          <p:cNvPicPr preferRelativeResize="0"/>
          <p:nvPr/>
        </p:nvPicPr>
        <p:blipFill rotWithShape="1">
          <a:blip r:embed="rId4">
            <a:alphaModFix/>
          </a:blip>
          <a:srcRect/>
          <a:stretch/>
        </p:blipFill>
        <p:spPr>
          <a:xfrm>
            <a:off x="5843027" y="2579300"/>
            <a:ext cx="6159631" cy="3935845"/>
          </a:xfrm>
          <a:prstGeom prst="rect">
            <a:avLst/>
          </a:prstGeom>
          <a:noFill/>
          <a:ln>
            <a:noFill/>
          </a:ln>
          <a:effectLst>
            <a:outerShdw blurRad="190500" algn="tl" rotWithShape="0">
              <a:srgbClr val="000000">
                <a:alpha val="69803"/>
              </a:srgbClr>
            </a:outerShdw>
          </a:effectLst>
        </p:spPr>
      </p:pic>
      <p:sp>
        <p:nvSpPr>
          <p:cNvPr id="394" name="Google Shape;394;p48"/>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Which day turns out most responsive?</a:t>
            </a:r>
            <a:endParaRPr/>
          </a:p>
          <a:p>
            <a:pPr marL="0" marR="0" lvl="0" indent="0" algn="ctr" rtl="0">
              <a:lnSpc>
                <a:spcPct val="90000"/>
              </a:lnSpc>
              <a:spcBef>
                <a:spcPts val="0"/>
              </a:spcBef>
              <a:spcAft>
                <a:spcPts val="0"/>
              </a:spcAft>
              <a:buClr>
                <a:schemeClr val="lt1"/>
              </a:buClr>
              <a:buSzPts val="3510"/>
              <a:buFont typeface="Corbel"/>
              <a:buNone/>
            </a:pPr>
            <a:endParaRPr sz="3509" b="1" i="0" u="none" strike="noStrike" cap="none">
              <a:latin typeface="Corbel"/>
              <a:ea typeface="Corbel"/>
              <a:cs typeface="Corbel"/>
              <a:sym typeface="Corbel"/>
            </a:endParaRPr>
          </a:p>
        </p:txBody>
      </p:sp>
      <p:sp>
        <p:nvSpPr>
          <p:cNvPr id="395" name="Google Shape;395;p48"/>
          <p:cNvSpPr txBox="1"/>
          <p:nvPr/>
        </p:nvSpPr>
        <p:spPr>
          <a:xfrm>
            <a:off x="3359670" y="1316950"/>
            <a:ext cx="1580100" cy="430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Corbel"/>
              <a:buNone/>
            </a:pPr>
            <a:r>
              <a:rPr lang="en-US" sz="1800" b="0" i="0" u="none" strike="noStrike" cap="none">
                <a:solidFill>
                  <a:schemeClr val="dk1"/>
                </a:solidFill>
                <a:latin typeface="Corbel"/>
                <a:ea typeface="Corbel"/>
                <a:cs typeface="Corbel"/>
                <a:sym typeface="Corbel"/>
              </a:rPr>
              <a:t>All Crimes</a:t>
            </a:r>
            <a:endParaRPr sz="1800" b="0" i="0" u="none" strike="noStrike" cap="none">
              <a:solidFill>
                <a:schemeClr val="dk1"/>
              </a:solidFill>
              <a:latin typeface="Corbel"/>
              <a:ea typeface="Corbel"/>
              <a:cs typeface="Corbel"/>
              <a:sym typeface="Corbel"/>
            </a:endParaRPr>
          </a:p>
        </p:txBody>
      </p:sp>
      <p:sp>
        <p:nvSpPr>
          <p:cNvPr id="396" name="Google Shape;396;p48"/>
          <p:cNvSpPr txBox="1"/>
          <p:nvPr/>
        </p:nvSpPr>
        <p:spPr>
          <a:xfrm>
            <a:off x="7992807" y="2028925"/>
            <a:ext cx="1669500" cy="430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Corbel"/>
              <a:buNone/>
            </a:pPr>
            <a:r>
              <a:rPr lang="en-US" sz="1800" b="0" i="0" u="none" strike="noStrike" cap="none">
                <a:solidFill>
                  <a:schemeClr val="dk1"/>
                </a:solidFill>
                <a:latin typeface="Corbel"/>
                <a:ea typeface="Corbel"/>
                <a:cs typeface="Corbel"/>
                <a:sym typeface="Corbel"/>
              </a:rPr>
              <a:t>Violent Crimes</a:t>
            </a:r>
            <a:endParaRPr sz="1800" b="0" i="0" u="none" strike="noStrike" cap="none">
              <a:solidFill>
                <a:schemeClr val="dk1"/>
              </a:solidFill>
              <a:latin typeface="Corbel"/>
              <a:ea typeface="Corbel"/>
              <a:cs typeface="Corbel"/>
              <a:sym typeface="Corbe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49"/>
          <p:cNvPicPr preferRelativeResize="0"/>
          <p:nvPr/>
        </p:nvPicPr>
        <p:blipFill rotWithShape="1">
          <a:blip r:embed="rId3">
            <a:alphaModFix/>
          </a:blip>
          <a:srcRect/>
          <a:stretch/>
        </p:blipFill>
        <p:spPr>
          <a:xfrm>
            <a:off x="1451022" y="1572588"/>
            <a:ext cx="5943600" cy="3962401"/>
          </a:xfrm>
          <a:prstGeom prst="rect">
            <a:avLst/>
          </a:prstGeom>
          <a:noFill/>
          <a:ln>
            <a:noFill/>
          </a:ln>
          <a:effectLst>
            <a:outerShdw blurRad="190500" algn="tl" rotWithShape="0">
              <a:srgbClr val="000000">
                <a:alpha val="69803"/>
              </a:srgbClr>
            </a:outerShdw>
          </a:effectLst>
        </p:spPr>
      </p:pic>
      <p:sp>
        <p:nvSpPr>
          <p:cNvPr id="402" name="Google Shape;402;p49"/>
          <p:cNvSpPr/>
          <p:nvPr/>
        </p:nvSpPr>
        <p:spPr>
          <a:xfrm>
            <a:off x="403225" y="463450"/>
            <a:ext cx="10433100" cy="611700"/>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What time period are they most responsive?</a:t>
            </a:r>
            <a:endParaRPr/>
          </a:p>
        </p:txBody>
      </p:sp>
      <p:sp>
        <p:nvSpPr>
          <p:cNvPr id="403" name="Google Shape;403;p49"/>
          <p:cNvSpPr txBox="1"/>
          <p:nvPr/>
        </p:nvSpPr>
        <p:spPr>
          <a:xfrm>
            <a:off x="3632772" y="1144825"/>
            <a:ext cx="1580100" cy="430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Corbel"/>
              <a:buNone/>
            </a:pPr>
            <a:r>
              <a:rPr lang="en-US" sz="1800" b="0" i="0" u="none" strike="noStrike" cap="none">
                <a:solidFill>
                  <a:schemeClr val="dk1"/>
                </a:solidFill>
                <a:latin typeface="Corbel"/>
                <a:ea typeface="Corbel"/>
                <a:cs typeface="Corbel"/>
                <a:sym typeface="Corbel"/>
              </a:rPr>
              <a:t>All Crimes</a:t>
            </a:r>
            <a:endParaRPr sz="1800" b="0" i="0" u="none" strike="noStrike" cap="none">
              <a:solidFill>
                <a:schemeClr val="dk1"/>
              </a:solidFill>
              <a:latin typeface="Corbel"/>
              <a:ea typeface="Corbel"/>
              <a:cs typeface="Corbel"/>
              <a:sym typeface="Corbel"/>
            </a:endParaRPr>
          </a:p>
        </p:txBody>
      </p:sp>
      <p:pic>
        <p:nvPicPr>
          <p:cNvPr id="404" name="Google Shape;404;p49"/>
          <p:cNvPicPr preferRelativeResize="0"/>
          <p:nvPr/>
        </p:nvPicPr>
        <p:blipFill rotWithShape="1">
          <a:blip r:embed="rId4">
            <a:alphaModFix/>
          </a:blip>
          <a:srcRect/>
          <a:stretch/>
        </p:blipFill>
        <p:spPr>
          <a:xfrm>
            <a:off x="6026159" y="2565563"/>
            <a:ext cx="5943600" cy="3962401"/>
          </a:xfrm>
          <a:prstGeom prst="rect">
            <a:avLst/>
          </a:prstGeom>
          <a:noFill/>
          <a:ln>
            <a:noFill/>
          </a:ln>
          <a:effectLst>
            <a:outerShdw blurRad="190500" algn="tl" rotWithShape="0">
              <a:srgbClr val="000000">
                <a:alpha val="69803"/>
              </a:srgbClr>
            </a:outerShdw>
          </a:effectLst>
        </p:spPr>
      </p:pic>
      <p:sp>
        <p:nvSpPr>
          <p:cNvPr id="405" name="Google Shape;405;p49"/>
          <p:cNvSpPr txBox="1"/>
          <p:nvPr/>
        </p:nvSpPr>
        <p:spPr>
          <a:xfrm>
            <a:off x="8163209" y="2137800"/>
            <a:ext cx="1669500" cy="430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Corbel"/>
              <a:buNone/>
            </a:pPr>
            <a:r>
              <a:rPr lang="en-US" sz="1800" b="0" i="0" u="none" strike="noStrike" cap="none">
                <a:solidFill>
                  <a:schemeClr val="dk1"/>
                </a:solidFill>
                <a:latin typeface="Corbel"/>
                <a:ea typeface="Corbel"/>
                <a:cs typeface="Corbel"/>
                <a:sym typeface="Corbel"/>
              </a:rPr>
              <a:t>Violent Crimes</a:t>
            </a:r>
            <a:endParaRPr sz="1800" b="0" i="0" u="none" strike="noStrike" cap="none">
              <a:solidFill>
                <a:schemeClr val="dk1"/>
              </a:solidFill>
              <a:latin typeface="Corbel"/>
              <a:ea typeface="Corbel"/>
              <a:cs typeface="Corbel"/>
              <a:sym typeface="Corbe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0"/>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Response Times </a:t>
            </a:r>
            <a:r>
              <a:rPr lang="en-US" sz="3509" b="1">
                <a:latin typeface="Corbel"/>
                <a:ea typeface="Corbel"/>
                <a:cs typeface="Corbel"/>
                <a:sym typeface="Corbel"/>
              </a:rPr>
              <a:t>of </a:t>
            </a:r>
            <a:r>
              <a:rPr lang="en-US" sz="3509" b="1" i="0" u="none" strike="noStrike" cap="none">
                <a:latin typeface="Corbel"/>
                <a:ea typeface="Corbel"/>
                <a:cs typeface="Corbel"/>
                <a:sym typeface="Corbel"/>
              </a:rPr>
              <a:t>Divisions</a:t>
            </a:r>
            <a:endParaRPr/>
          </a:p>
        </p:txBody>
      </p:sp>
      <p:pic>
        <p:nvPicPr>
          <p:cNvPr id="411" name="Google Shape;411;p50"/>
          <p:cNvPicPr preferRelativeResize="0"/>
          <p:nvPr/>
        </p:nvPicPr>
        <p:blipFill>
          <a:blip r:embed="rId3">
            <a:alphaModFix/>
          </a:blip>
          <a:stretch>
            <a:fillRect/>
          </a:stretch>
        </p:blipFill>
        <p:spPr>
          <a:xfrm>
            <a:off x="3779600" y="1361325"/>
            <a:ext cx="7787826" cy="5191872"/>
          </a:xfrm>
          <a:prstGeom prst="rect">
            <a:avLst/>
          </a:prstGeom>
          <a:noFill/>
          <a:ln>
            <a:noFill/>
          </a:ln>
          <a:effectLst>
            <a:outerShdw blurRad="190500" algn="tl" rotWithShape="0">
              <a:srgbClr val="000000">
                <a:alpha val="698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51"/>
          <p:cNvPicPr preferRelativeResize="0"/>
          <p:nvPr/>
        </p:nvPicPr>
        <p:blipFill rotWithShape="1">
          <a:blip r:embed="rId3">
            <a:alphaModFix/>
          </a:blip>
          <a:srcRect/>
          <a:stretch/>
        </p:blipFill>
        <p:spPr>
          <a:xfrm>
            <a:off x="3359550" y="1325600"/>
            <a:ext cx="8302425" cy="5214601"/>
          </a:xfrm>
          <a:prstGeom prst="rect">
            <a:avLst/>
          </a:prstGeom>
          <a:noFill/>
          <a:ln>
            <a:noFill/>
          </a:ln>
          <a:effectLst>
            <a:outerShdw blurRad="190500" algn="tl" rotWithShape="0">
              <a:srgbClr val="000000">
                <a:alpha val="69803"/>
              </a:srgbClr>
            </a:outerShdw>
          </a:effectLst>
        </p:spPr>
      </p:pic>
      <p:sp>
        <p:nvSpPr>
          <p:cNvPr id="417" name="Google Shape;417;p51"/>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Hourly Response Times of Divisions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grpSp>
        <p:nvGrpSpPr>
          <p:cNvPr id="422" name="Google Shape;422;p52"/>
          <p:cNvGrpSpPr/>
          <p:nvPr/>
        </p:nvGrpSpPr>
        <p:grpSpPr>
          <a:xfrm>
            <a:off x="2826326" y="1762476"/>
            <a:ext cx="8654473" cy="4121673"/>
            <a:chOff x="1718152" y="1220070"/>
            <a:chExt cx="8755382" cy="3619078"/>
          </a:xfrm>
        </p:grpSpPr>
        <p:grpSp>
          <p:nvGrpSpPr>
            <p:cNvPr id="423" name="Google Shape;423;p52"/>
            <p:cNvGrpSpPr/>
            <p:nvPr/>
          </p:nvGrpSpPr>
          <p:grpSpPr>
            <a:xfrm>
              <a:off x="1718152" y="3945170"/>
              <a:ext cx="8755382" cy="893978"/>
              <a:chOff x="1431325" y="2473842"/>
              <a:chExt cx="6566700" cy="670500"/>
            </a:xfrm>
          </p:grpSpPr>
          <p:sp>
            <p:nvSpPr>
              <p:cNvPr id="424" name="Google Shape;424;p52"/>
              <p:cNvSpPr/>
              <p:nvPr/>
            </p:nvSpPr>
            <p:spPr>
              <a:xfrm rot="-5400000">
                <a:off x="4644475" y="-209208"/>
                <a:ext cx="670500" cy="6036600"/>
              </a:xfrm>
              <a:prstGeom prst="roundRect">
                <a:avLst>
                  <a:gd name="adj" fmla="val 50000"/>
                </a:avLst>
              </a:prstGeom>
              <a:solidFill>
                <a:srgbClr val="0B7140"/>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25" name="Google Shape;425;p52"/>
              <p:cNvSpPr txBox="1"/>
              <p:nvPr/>
            </p:nvSpPr>
            <p:spPr>
              <a:xfrm>
                <a:off x="5350131" y="2473842"/>
                <a:ext cx="2337900" cy="6570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FFFFFF"/>
                  </a:buClr>
                  <a:buSzPts val="2400"/>
                  <a:buFont typeface="Roboto"/>
                  <a:buNone/>
                </a:pPr>
                <a:r>
                  <a:rPr lang="en-US" sz="2400" b="0" i="0" u="none" strike="noStrike" cap="none">
                    <a:solidFill>
                      <a:srgbClr val="FFFFFF"/>
                    </a:solidFill>
                    <a:latin typeface="Roboto"/>
                    <a:ea typeface="Roboto"/>
                    <a:cs typeface="Roboto"/>
                    <a:sym typeface="Roboto"/>
                  </a:rPr>
                  <a:t>180k</a:t>
                </a:r>
                <a:endParaRPr sz="2400" b="0" i="0" u="none" strike="noStrike" cap="none">
                  <a:solidFill>
                    <a:srgbClr val="FFFFFF"/>
                  </a:solidFill>
                  <a:latin typeface="Roboto"/>
                  <a:ea typeface="Roboto"/>
                  <a:cs typeface="Roboto"/>
                  <a:sym typeface="Roboto"/>
                </a:endParaRPr>
              </a:p>
            </p:txBody>
          </p:sp>
          <p:sp>
            <p:nvSpPr>
              <p:cNvPr id="426" name="Google Shape;426;p52"/>
              <p:cNvSpPr txBox="1"/>
              <p:nvPr/>
            </p:nvSpPr>
            <p:spPr>
              <a:xfrm>
                <a:off x="2744681" y="2473842"/>
                <a:ext cx="2337900" cy="657000"/>
              </a:xfrm>
              <a:prstGeom prst="rect">
                <a:avLst/>
              </a:prstGeom>
              <a:noFill/>
              <a:ln>
                <a:noFill/>
              </a:ln>
            </p:spPr>
            <p:txBody>
              <a:bodyPr spcFirstLastPara="1" wrap="square" lIns="121900" tIns="121900" rIns="121900" bIns="121900" anchor="ctr" anchorCtr="0">
                <a:noAutofit/>
              </a:bodyPr>
              <a:lstStyle/>
              <a:p>
                <a:pPr marL="609600" marR="0" lvl="0" indent="-457200" algn="l" rtl="0">
                  <a:lnSpc>
                    <a:spcPct val="115000"/>
                  </a:lnSpc>
                  <a:spcBef>
                    <a:spcPts val="0"/>
                  </a:spcBef>
                  <a:spcAft>
                    <a:spcPts val="0"/>
                  </a:spcAft>
                  <a:buClr>
                    <a:srgbClr val="FFFFFF"/>
                  </a:buClr>
                  <a:buSzPts val="2400"/>
                  <a:buFont typeface="Roboto"/>
                  <a:buChar char="●"/>
                </a:pPr>
                <a:r>
                  <a:rPr lang="en-US" sz="2400" b="0" i="0" u="none" strike="noStrike" cap="none">
                    <a:solidFill>
                      <a:srgbClr val="FFFFFF"/>
                    </a:solidFill>
                    <a:latin typeface="Roboto"/>
                    <a:ea typeface="Roboto"/>
                    <a:cs typeface="Roboto"/>
                    <a:sym typeface="Roboto"/>
                  </a:rPr>
                  <a:t>Other</a:t>
                </a:r>
                <a:endParaRPr sz="2400" b="0" i="0" u="none" strike="noStrike" cap="none">
                  <a:solidFill>
                    <a:srgbClr val="FFFFFF"/>
                  </a:solidFill>
                  <a:latin typeface="Roboto"/>
                  <a:ea typeface="Roboto"/>
                  <a:cs typeface="Roboto"/>
                  <a:sym typeface="Roboto"/>
                </a:endParaRPr>
              </a:p>
            </p:txBody>
          </p:sp>
          <p:sp>
            <p:nvSpPr>
              <p:cNvPr id="427" name="Google Shape;427;p52"/>
              <p:cNvSpPr/>
              <p:nvPr/>
            </p:nvSpPr>
            <p:spPr>
              <a:xfrm rot="-5400000">
                <a:off x="1751875" y="2153292"/>
                <a:ext cx="670500" cy="1311600"/>
              </a:xfrm>
              <a:prstGeom prst="roundRect">
                <a:avLst>
                  <a:gd name="adj" fmla="val 50000"/>
                </a:avLst>
              </a:prstGeom>
              <a:solidFill>
                <a:srgbClr val="0E9453"/>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28" name="Google Shape;428;p52"/>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29" name="Google Shape;429;p52"/>
              <p:cNvSpPr/>
              <p:nvPr/>
            </p:nvSpPr>
            <p:spPr>
              <a:xfrm>
                <a:off x="1545080" y="2593344"/>
                <a:ext cx="431400" cy="431400"/>
              </a:xfrm>
              <a:prstGeom prst="pie">
                <a:avLst>
                  <a:gd name="adj1" fmla="val 16226349"/>
                  <a:gd name="adj2" fmla="val 10795968"/>
                </a:avLst>
              </a:prstGeom>
              <a:solidFill>
                <a:srgbClr val="0E9453"/>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30" name="Google Shape;430;p52"/>
              <p:cNvSpPr/>
              <p:nvPr/>
            </p:nvSpPr>
            <p:spPr>
              <a:xfrm>
                <a:off x="2025174" y="2616792"/>
                <a:ext cx="608400" cy="3951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Clr>
                    <a:srgbClr val="FFFFFF"/>
                  </a:buClr>
                  <a:buSzPts val="2400"/>
                  <a:buFont typeface="Roboto Light"/>
                  <a:buNone/>
                </a:pPr>
                <a:r>
                  <a:rPr lang="en-US" sz="2400" b="0" i="0" u="none" strike="noStrike" cap="none">
                    <a:solidFill>
                      <a:srgbClr val="FFFFFF"/>
                    </a:solidFill>
                    <a:latin typeface="Roboto Light"/>
                    <a:ea typeface="Roboto Light"/>
                    <a:cs typeface="Roboto Light"/>
                    <a:sym typeface="Roboto Light"/>
                  </a:rPr>
                  <a:t>14%</a:t>
                </a:r>
                <a:endParaRPr sz="2400" b="0" i="0" u="none" strike="noStrike" cap="none">
                  <a:solidFill>
                    <a:srgbClr val="FFFFFF"/>
                  </a:solidFill>
                  <a:latin typeface="Roboto Light"/>
                  <a:ea typeface="Roboto Light"/>
                  <a:cs typeface="Roboto Light"/>
                  <a:sym typeface="Roboto Light"/>
                </a:endParaRPr>
              </a:p>
            </p:txBody>
          </p:sp>
          <p:cxnSp>
            <p:nvCxnSpPr>
              <p:cNvPr id="431" name="Google Shape;431;p52"/>
              <p:cNvCxnSpPr/>
              <p:nvPr/>
            </p:nvCxnSpPr>
            <p:spPr>
              <a:xfrm>
                <a:off x="5209891" y="2585784"/>
                <a:ext cx="0" cy="444600"/>
              </a:xfrm>
              <a:prstGeom prst="straightConnector1">
                <a:avLst/>
              </a:prstGeom>
              <a:noFill/>
              <a:ln w="9525" cap="flat" cmpd="sng">
                <a:solidFill>
                  <a:srgbClr val="FFFFFF"/>
                </a:solidFill>
                <a:prstDash val="dot"/>
                <a:round/>
                <a:headEnd type="none" w="sm" len="sm"/>
                <a:tailEnd type="none" w="sm" len="sm"/>
              </a:ln>
            </p:spPr>
          </p:cxnSp>
        </p:grpSp>
        <p:grpSp>
          <p:nvGrpSpPr>
            <p:cNvPr id="432" name="Google Shape;432;p52"/>
            <p:cNvGrpSpPr/>
            <p:nvPr/>
          </p:nvGrpSpPr>
          <p:grpSpPr>
            <a:xfrm>
              <a:off x="1718152" y="3036803"/>
              <a:ext cx="8755382" cy="893978"/>
              <a:chOff x="1431325" y="2473842"/>
              <a:chExt cx="6566700" cy="670500"/>
            </a:xfrm>
          </p:grpSpPr>
          <p:sp>
            <p:nvSpPr>
              <p:cNvPr id="433" name="Google Shape;433;p52"/>
              <p:cNvSpPr/>
              <p:nvPr/>
            </p:nvSpPr>
            <p:spPr>
              <a:xfrm rot="-5400000">
                <a:off x="4644475" y="-209208"/>
                <a:ext cx="670500" cy="6036600"/>
              </a:xfrm>
              <a:prstGeom prst="roundRect">
                <a:avLst>
                  <a:gd name="adj" fmla="val 50000"/>
                </a:avLst>
              </a:prstGeom>
              <a:solidFill>
                <a:srgbClr val="0B7140"/>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34" name="Google Shape;434;p52"/>
              <p:cNvSpPr txBox="1"/>
              <p:nvPr/>
            </p:nvSpPr>
            <p:spPr>
              <a:xfrm>
                <a:off x="5350131" y="2473842"/>
                <a:ext cx="2337900" cy="6570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FFFFFF"/>
                  </a:buClr>
                  <a:buSzPts val="2400"/>
                  <a:buFont typeface="Roboto"/>
                  <a:buNone/>
                </a:pPr>
                <a:r>
                  <a:rPr lang="en-US" sz="2400" b="0" i="0" u="none" strike="noStrike" cap="none">
                    <a:solidFill>
                      <a:srgbClr val="FFFFFF"/>
                    </a:solidFill>
                    <a:latin typeface="Roboto"/>
                    <a:ea typeface="Roboto"/>
                    <a:cs typeface="Roboto"/>
                    <a:sym typeface="Roboto"/>
                  </a:rPr>
                  <a:t>316k</a:t>
                </a:r>
                <a:endParaRPr sz="2400" b="0" i="0" u="none" strike="noStrike" cap="none">
                  <a:solidFill>
                    <a:srgbClr val="FFFFFF"/>
                  </a:solidFill>
                  <a:latin typeface="Roboto"/>
                  <a:ea typeface="Roboto"/>
                  <a:cs typeface="Roboto"/>
                  <a:sym typeface="Roboto"/>
                </a:endParaRPr>
              </a:p>
            </p:txBody>
          </p:sp>
          <p:sp>
            <p:nvSpPr>
              <p:cNvPr id="435" name="Google Shape;435;p52"/>
              <p:cNvSpPr txBox="1"/>
              <p:nvPr/>
            </p:nvSpPr>
            <p:spPr>
              <a:xfrm>
                <a:off x="2744681" y="2473842"/>
                <a:ext cx="2337900" cy="657000"/>
              </a:xfrm>
              <a:prstGeom prst="rect">
                <a:avLst/>
              </a:prstGeom>
              <a:noFill/>
              <a:ln>
                <a:noFill/>
              </a:ln>
            </p:spPr>
            <p:txBody>
              <a:bodyPr spcFirstLastPara="1" wrap="square" lIns="121900" tIns="121900" rIns="121900" bIns="121900" anchor="ctr" anchorCtr="0">
                <a:noAutofit/>
              </a:bodyPr>
              <a:lstStyle/>
              <a:p>
                <a:pPr marL="609600" marR="0" lvl="0" indent="-457200" algn="l" rtl="0">
                  <a:lnSpc>
                    <a:spcPct val="115000"/>
                  </a:lnSpc>
                  <a:spcBef>
                    <a:spcPts val="0"/>
                  </a:spcBef>
                  <a:spcAft>
                    <a:spcPts val="0"/>
                  </a:spcAft>
                  <a:buClr>
                    <a:srgbClr val="FFFFFF"/>
                  </a:buClr>
                  <a:buSzPts val="2400"/>
                  <a:buFont typeface="Roboto"/>
                  <a:buChar char="●"/>
                </a:pPr>
                <a:r>
                  <a:rPr lang="en-US" sz="2400" b="0" i="0" u="none" strike="noStrike" cap="none">
                    <a:solidFill>
                      <a:srgbClr val="FFFFFF"/>
                    </a:solidFill>
                    <a:latin typeface="Roboto"/>
                    <a:ea typeface="Roboto"/>
                    <a:cs typeface="Roboto"/>
                    <a:sym typeface="Roboto"/>
                  </a:rPr>
                  <a:t>Black or African American</a:t>
                </a:r>
                <a:endParaRPr sz="2400" b="0" i="0" u="none" strike="noStrike" cap="none">
                  <a:solidFill>
                    <a:srgbClr val="FFFFFF"/>
                  </a:solidFill>
                  <a:latin typeface="Roboto"/>
                  <a:ea typeface="Roboto"/>
                  <a:cs typeface="Roboto"/>
                  <a:sym typeface="Roboto"/>
                </a:endParaRPr>
              </a:p>
            </p:txBody>
          </p:sp>
          <p:sp>
            <p:nvSpPr>
              <p:cNvPr id="436" name="Google Shape;436;p52"/>
              <p:cNvSpPr/>
              <p:nvPr/>
            </p:nvSpPr>
            <p:spPr>
              <a:xfrm rot="-5400000">
                <a:off x="1751875" y="2153292"/>
                <a:ext cx="670500" cy="1311600"/>
              </a:xfrm>
              <a:prstGeom prst="roundRect">
                <a:avLst>
                  <a:gd name="adj" fmla="val 50000"/>
                </a:avLst>
              </a:prstGeom>
              <a:solidFill>
                <a:srgbClr val="0E9453"/>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37" name="Google Shape;437;p52"/>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38" name="Google Shape;438;p52"/>
              <p:cNvSpPr/>
              <p:nvPr/>
            </p:nvSpPr>
            <p:spPr>
              <a:xfrm>
                <a:off x="1545080" y="2593344"/>
                <a:ext cx="431400" cy="431400"/>
              </a:xfrm>
              <a:prstGeom prst="pie">
                <a:avLst>
                  <a:gd name="adj1" fmla="val 16226349"/>
                  <a:gd name="adj2" fmla="val 10795968"/>
                </a:avLst>
              </a:prstGeom>
              <a:solidFill>
                <a:srgbClr val="0E9453"/>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39" name="Google Shape;439;p52"/>
              <p:cNvSpPr/>
              <p:nvPr/>
            </p:nvSpPr>
            <p:spPr>
              <a:xfrm>
                <a:off x="2025174" y="2616792"/>
                <a:ext cx="608400" cy="3951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Clr>
                    <a:srgbClr val="FFFFFF"/>
                  </a:buClr>
                  <a:buSzPts val="2400"/>
                  <a:buFont typeface="Roboto Light"/>
                  <a:buNone/>
                </a:pPr>
                <a:r>
                  <a:rPr lang="en-US" sz="2400" b="0" i="0" u="none" strike="noStrike" cap="none">
                    <a:solidFill>
                      <a:srgbClr val="FFFFFF"/>
                    </a:solidFill>
                    <a:latin typeface="Roboto Light"/>
                    <a:ea typeface="Roboto Light"/>
                    <a:cs typeface="Roboto Light"/>
                    <a:sym typeface="Roboto Light"/>
                  </a:rPr>
                  <a:t>24%</a:t>
                </a:r>
                <a:endParaRPr sz="2400" b="0" i="0" u="none" strike="noStrike" cap="none">
                  <a:solidFill>
                    <a:srgbClr val="FFFFFF"/>
                  </a:solidFill>
                  <a:latin typeface="Roboto Light"/>
                  <a:ea typeface="Roboto Light"/>
                  <a:cs typeface="Roboto Light"/>
                  <a:sym typeface="Roboto Light"/>
                </a:endParaRPr>
              </a:p>
            </p:txBody>
          </p:sp>
          <p:cxnSp>
            <p:nvCxnSpPr>
              <p:cNvPr id="440" name="Google Shape;440;p52"/>
              <p:cNvCxnSpPr/>
              <p:nvPr/>
            </p:nvCxnSpPr>
            <p:spPr>
              <a:xfrm>
                <a:off x="5209891" y="2585784"/>
                <a:ext cx="0" cy="444600"/>
              </a:xfrm>
              <a:prstGeom prst="straightConnector1">
                <a:avLst/>
              </a:prstGeom>
              <a:noFill/>
              <a:ln w="9525" cap="flat" cmpd="sng">
                <a:solidFill>
                  <a:srgbClr val="FFFFFF"/>
                </a:solidFill>
                <a:prstDash val="dot"/>
                <a:round/>
                <a:headEnd type="none" w="sm" len="sm"/>
                <a:tailEnd type="none" w="sm" len="sm"/>
              </a:ln>
            </p:spPr>
          </p:cxnSp>
        </p:grpSp>
        <p:grpSp>
          <p:nvGrpSpPr>
            <p:cNvPr id="441" name="Google Shape;441;p52"/>
            <p:cNvGrpSpPr/>
            <p:nvPr/>
          </p:nvGrpSpPr>
          <p:grpSpPr>
            <a:xfrm>
              <a:off x="1718152" y="2128437"/>
              <a:ext cx="8755382" cy="893978"/>
              <a:chOff x="1431325" y="2473842"/>
              <a:chExt cx="6566700" cy="670500"/>
            </a:xfrm>
          </p:grpSpPr>
          <p:sp>
            <p:nvSpPr>
              <p:cNvPr id="442" name="Google Shape;442;p52"/>
              <p:cNvSpPr/>
              <p:nvPr/>
            </p:nvSpPr>
            <p:spPr>
              <a:xfrm rot="-5400000">
                <a:off x="4644475" y="-209208"/>
                <a:ext cx="670500" cy="6036600"/>
              </a:xfrm>
              <a:prstGeom prst="roundRect">
                <a:avLst>
                  <a:gd name="adj" fmla="val 50000"/>
                </a:avLst>
              </a:prstGeom>
              <a:solidFill>
                <a:srgbClr val="0B7140"/>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43" name="Google Shape;443;p52"/>
              <p:cNvSpPr txBox="1"/>
              <p:nvPr/>
            </p:nvSpPr>
            <p:spPr>
              <a:xfrm>
                <a:off x="5350131" y="2473842"/>
                <a:ext cx="2337900" cy="6570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FFFFFF"/>
                  </a:buClr>
                  <a:buSzPts val="2400"/>
                  <a:buFont typeface="Roboto"/>
                  <a:buNone/>
                </a:pPr>
                <a:r>
                  <a:rPr lang="en-US" sz="2400" b="0" i="0" u="none" strike="noStrike" cap="none">
                    <a:solidFill>
                      <a:srgbClr val="FFFFFF"/>
                    </a:solidFill>
                    <a:latin typeface="Roboto"/>
                    <a:ea typeface="Roboto"/>
                    <a:cs typeface="Roboto"/>
                    <a:sym typeface="Roboto"/>
                  </a:rPr>
                  <a:t>378k</a:t>
                </a:r>
                <a:endParaRPr sz="2400" b="0" i="0" u="none" strike="noStrike" cap="none">
                  <a:solidFill>
                    <a:srgbClr val="FFFFFF"/>
                  </a:solidFill>
                  <a:latin typeface="Roboto"/>
                  <a:ea typeface="Roboto"/>
                  <a:cs typeface="Roboto"/>
                  <a:sym typeface="Roboto"/>
                </a:endParaRPr>
              </a:p>
            </p:txBody>
          </p:sp>
          <p:sp>
            <p:nvSpPr>
              <p:cNvPr id="444" name="Google Shape;444;p52"/>
              <p:cNvSpPr txBox="1"/>
              <p:nvPr/>
            </p:nvSpPr>
            <p:spPr>
              <a:xfrm>
                <a:off x="2744681" y="2473842"/>
                <a:ext cx="2337900" cy="657000"/>
              </a:xfrm>
              <a:prstGeom prst="rect">
                <a:avLst/>
              </a:prstGeom>
              <a:noFill/>
              <a:ln>
                <a:noFill/>
              </a:ln>
            </p:spPr>
            <p:txBody>
              <a:bodyPr spcFirstLastPara="1" wrap="square" lIns="121900" tIns="121900" rIns="121900" bIns="121900" anchor="ctr" anchorCtr="0">
                <a:noAutofit/>
              </a:bodyPr>
              <a:lstStyle/>
              <a:p>
                <a:pPr marL="609600" marR="0" lvl="0" indent="-457200" algn="l" rtl="0">
                  <a:lnSpc>
                    <a:spcPct val="115000"/>
                  </a:lnSpc>
                  <a:spcBef>
                    <a:spcPts val="0"/>
                  </a:spcBef>
                  <a:spcAft>
                    <a:spcPts val="0"/>
                  </a:spcAft>
                  <a:buClr>
                    <a:srgbClr val="FFFFFF"/>
                  </a:buClr>
                  <a:buSzPts val="2400"/>
                  <a:buFont typeface="Roboto"/>
                  <a:buChar char="●"/>
                </a:pPr>
                <a:r>
                  <a:rPr lang="en-US" sz="2400" b="0" i="0" u="none" strike="noStrike" cap="none">
                    <a:solidFill>
                      <a:srgbClr val="FFFFFF"/>
                    </a:solidFill>
                    <a:latin typeface="Roboto"/>
                    <a:ea typeface="Roboto"/>
                    <a:cs typeface="Roboto"/>
                    <a:sym typeface="Roboto"/>
                  </a:rPr>
                  <a:t>Hispanic or Latino</a:t>
                </a:r>
                <a:endParaRPr sz="2400" b="0" i="0" u="none" strike="noStrike" cap="none">
                  <a:solidFill>
                    <a:srgbClr val="FFFFFF"/>
                  </a:solidFill>
                  <a:latin typeface="Roboto"/>
                  <a:ea typeface="Roboto"/>
                  <a:cs typeface="Roboto"/>
                  <a:sym typeface="Roboto"/>
                </a:endParaRPr>
              </a:p>
            </p:txBody>
          </p:sp>
          <p:sp>
            <p:nvSpPr>
              <p:cNvPr id="445" name="Google Shape;445;p52"/>
              <p:cNvSpPr/>
              <p:nvPr/>
            </p:nvSpPr>
            <p:spPr>
              <a:xfrm rot="-5400000">
                <a:off x="1751875" y="2153292"/>
                <a:ext cx="670500" cy="1311600"/>
              </a:xfrm>
              <a:prstGeom prst="roundRect">
                <a:avLst>
                  <a:gd name="adj" fmla="val 50000"/>
                </a:avLst>
              </a:prstGeom>
              <a:solidFill>
                <a:srgbClr val="0E9453"/>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46" name="Google Shape;446;p52"/>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47" name="Google Shape;447;p52"/>
              <p:cNvSpPr/>
              <p:nvPr/>
            </p:nvSpPr>
            <p:spPr>
              <a:xfrm>
                <a:off x="1545080" y="2593344"/>
                <a:ext cx="431400" cy="431400"/>
              </a:xfrm>
              <a:prstGeom prst="pie">
                <a:avLst>
                  <a:gd name="adj1" fmla="val 16226349"/>
                  <a:gd name="adj2" fmla="val 10795968"/>
                </a:avLst>
              </a:prstGeom>
              <a:solidFill>
                <a:srgbClr val="0E9453"/>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48" name="Google Shape;448;p52"/>
              <p:cNvSpPr/>
              <p:nvPr/>
            </p:nvSpPr>
            <p:spPr>
              <a:xfrm>
                <a:off x="2025174" y="2616792"/>
                <a:ext cx="608400" cy="3951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Clr>
                    <a:srgbClr val="FFFFFF"/>
                  </a:buClr>
                  <a:buSzPts val="2400"/>
                  <a:buFont typeface="Roboto Light"/>
                  <a:buNone/>
                </a:pPr>
                <a:r>
                  <a:rPr lang="en-US" sz="2400" b="0" i="0" u="none" strike="noStrike" cap="none">
                    <a:solidFill>
                      <a:srgbClr val="FFFFFF"/>
                    </a:solidFill>
                    <a:latin typeface="Roboto Light"/>
                    <a:ea typeface="Roboto Light"/>
                    <a:cs typeface="Roboto Light"/>
                    <a:sym typeface="Roboto Light"/>
                  </a:rPr>
                  <a:t>29%</a:t>
                </a:r>
                <a:endParaRPr sz="2400" b="0" i="0" u="none" strike="noStrike" cap="none">
                  <a:solidFill>
                    <a:srgbClr val="FFFFFF"/>
                  </a:solidFill>
                  <a:latin typeface="Roboto Light"/>
                  <a:ea typeface="Roboto Light"/>
                  <a:cs typeface="Roboto Light"/>
                  <a:sym typeface="Roboto Light"/>
                </a:endParaRPr>
              </a:p>
            </p:txBody>
          </p:sp>
          <p:cxnSp>
            <p:nvCxnSpPr>
              <p:cNvPr id="449" name="Google Shape;449;p52"/>
              <p:cNvCxnSpPr/>
              <p:nvPr/>
            </p:nvCxnSpPr>
            <p:spPr>
              <a:xfrm>
                <a:off x="5209891" y="2585784"/>
                <a:ext cx="0" cy="444600"/>
              </a:xfrm>
              <a:prstGeom prst="straightConnector1">
                <a:avLst/>
              </a:prstGeom>
              <a:noFill/>
              <a:ln w="9525" cap="flat" cmpd="sng">
                <a:solidFill>
                  <a:srgbClr val="FFFFFF"/>
                </a:solidFill>
                <a:prstDash val="dot"/>
                <a:round/>
                <a:headEnd type="none" w="sm" len="sm"/>
                <a:tailEnd type="none" w="sm" len="sm"/>
              </a:ln>
            </p:spPr>
          </p:cxnSp>
        </p:grpSp>
        <p:grpSp>
          <p:nvGrpSpPr>
            <p:cNvPr id="450" name="Google Shape;450;p52"/>
            <p:cNvGrpSpPr/>
            <p:nvPr/>
          </p:nvGrpSpPr>
          <p:grpSpPr>
            <a:xfrm>
              <a:off x="1718152" y="1220070"/>
              <a:ext cx="8755382" cy="893978"/>
              <a:chOff x="1431325" y="2473842"/>
              <a:chExt cx="6566700" cy="670500"/>
            </a:xfrm>
          </p:grpSpPr>
          <p:sp>
            <p:nvSpPr>
              <p:cNvPr id="451" name="Google Shape;451;p52"/>
              <p:cNvSpPr/>
              <p:nvPr/>
            </p:nvSpPr>
            <p:spPr>
              <a:xfrm rot="-5400000">
                <a:off x="4644475" y="-209208"/>
                <a:ext cx="670500" cy="6036600"/>
              </a:xfrm>
              <a:prstGeom prst="roundRect">
                <a:avLst>
                  <a:gd name="adj" fmla="val 50000"/>
                </a:avLst>
              </a:prstGeom>
              <a:solidFill>
                <a:srgbClr val="0B7140"/>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52" name="Google Shape;452;p52"/>
              <p:cNvSpPr txBox="1"/>
              <p:nvPr/>
            </p:nvSpPr>
            <p:spPr>
              <a:xfrm>
                <a:off x="5350131" y="2473842"/>
                <a:ext cx="2337900" cy="6570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FFFFFF"/>
                  </a:buClr>
                  <a:buSzPts val="2400"/>
                  <a:buFont typeface="Roboto"/>
                  <a:buNone/>
                </a:pPr>
                <a:r>
                  <a:rPr lang="en-US" sz="2400" b="0" i="0" u="none" strike="noStrike" cap="none">
                    <a:solidFill>
                      <a:srgbClr val="FFFFFF"/>
                    </a:solidFill>
                    <a:latin typeface="Roboto"/>
                    <a:ea typeface="Roboto"/>
                    <a:cs typeface="Roboto"/>
                    <a:sym typeface="Roboto"/>
                  </a:rPr>
                  <a:t>425k</a:t>
                </a:r>
                <a:endParaRPr sz="1800" b="0" i="0" u="none" strike="noStrike" cap="none">
                  <a:solidFill>
                    <a:srgbClr val="FFFFFF"/>
                  </a:solidFill>
                  <a:latin typeface="Roboto"/>
                  <a:ea typeface="Roboto"/>
                  <a:cs typeface="Roboto"/>
                  <a:sym typeface="Roboto"/>
                </a:endParaRPr>
              </a:p>
            </p:txBody>
          </p:sp>
          <p:sp>
            <p:nvSpPr>
              <p:cNvPr id="453" name="Google Shape;453;p52"/>
              <p:cNvSpPr txBox="1"/>
              <p:nvPr/>
            </p:nvSpPr>
            <p:spPr>
              <a:xfrm>
                <a:off x="2744681" y="2473842"/>
                <a:ext cx="2337900" cy="657000"/>
              </a:xfrm>
              <a:prstGeom prst="rect">
                <a:avLst/>
              </a:prstGeom>
              <a:noFill/>
              <a:ln>
                <a:noFill/>
              </a:ln>
            </p:spPr>
            <p:txBody>
              <a:bodyPr spcFirstLastPara="1" wrap="square" lIns="121900" tIns="121900" rIns="121900" bIns="121900" anchor="ctr" anchorCtr="0">
                <a:noAutofit/>
              </a:bodyPr>
              <a:lstStyle/>
              <a:p>
                <a:pPr marL="609600" marR="0" lvl="0" indent="-457200" algn="l" rtl="0">
                  <a:lnSpc>
                    <a:spcPct val="115000"/>
                  </a:lnSpc>
                  <a:spcBef>
                    <a:spcPts val="0"/>
                  </a:spcBef>
                  <a:spcAft>
                    <a:spcPts val="0"/>
                  </a:spcAft>
                  <a:buClr>
                    <a:srgbClr val="FFFFFF"/>
                  </a:buClr>
                  <a:buSzPts val="2400"/>
                  <a:buFont typeface="Roboto"/>
                  <a:buChar char="●"/>
                </a:pPr>
                <a:r>
                  <a:rPr lang="en-US" sz="2400" b="0" i="0" u="none" strike="noStrike" cap="none">
                    <a:solidFill>
                      <a:srgbClr val="FFFFFF"/>
                    </a:solidFill>
                    <a:latin typeface="Roboto"/>
                    <a:ea typeface="Roboto"/>
                    <a:cs typeface="Roboto"/>
                    <a:sym typeface="Roboto"/>
                  </a:rPr>
                  <a:t>White</a:t>
                </a:r>
                <a:endParaRPr sz="2400" b="0" i="0" u="none" strike="noStrike" cap="none">
                  <a:solidFill>
                    <a:srgbClr val="FFFFFF"/>
                  </a:solidFill>
                  <a:latin typeface="Roboto"/>
                  <a:ea typeface="Roboto"/>
                  <a:cs typeface="Roboto"/>
                  <a:sym typeface="Roboto"/>
                </a:endParaRPr>
              </a:p>
            </p:txBody>
          </p:sp>
          <p:sp>
            <p:nvSpPr>
              <p:cNvPr id="454" name="Google Shape;454;p52"/>
              <p:cNvSpPr/>
              <p:nvPr/>
            </p:nvSpPr>
            <p:spPr>
              <a:xfrm rot="-5400000">
                <a:off x="1751875" y="2153292"/>
                <a:ext cx="670500" cy="1311600"/>
              </a:xfrm>
              <a:prstGeom prst="roundRect">
                <a:avLst>
                  <a:gd name="adj" fmla="val 50000"/>
                </a:avLst>
              </a:prstGeom>
              <a:solidFill>
                <a:srgbClr val="0E9453"/>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55" name="Google Shape;455;p52"/>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56" name="Google Shape;456;p52"/>
              <p:cNvSpPr/>
              <p:nvPr/>
            </p:nvSpPr>
            <p:spPr>
              <a:xfrm>
                <a:off x="1545080" y="2593344"/>
                <a:ext cx="431400" cy="431400"/>
              </a:xfrm>
              <a:prstGeom prst="pie">
                <a:avLst>
                  <a:gd name="adj1" fmla="val 16226349"/>
                  <a:gd name="adj2" fmla="val 10795968"/>
                </a:avLst>
              </a:prstGeom>
              <a:solidFill>
                <a:srgbClr val="0E9453"/>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57" name="Google Shape;457;p52"/>
              <p:cNvSpPr/>
              <p:nvPr/>
            </p:nvSpPr>
            <p:spPr>
              <a:xfrm>
                <a:off x="2025174" y="2616792"/>
                <a:ext cx="608400" cy="3951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Clr>
                    <a:srgbClr val="FFFFFF"/>
                  </a:buClr>
                  <a:buSzPts val="2400"/>
                  <a:buFont typeface="Roboto Light"/>
                  <a:buNone/>
                </a:pPr>
                <a:r>
                  <a:rPr lang="en-US" sz="2400" b="0" i="0" u="none" strike="noStrike" cap="none">
                    <a:solidFill>
                      <a:srgbClr val="FFFFFF"/>
                    </a:solidFill>
                    <a:latin typeface="Roboto Light"/>
                    <a:ea typeface="Roboto Light"/>
                    <a:cs typeface="Roboto Light"/>
                    <a:sym typeface="Roboto Light"/>
                  </a:rPr>
                  <a:t>33%</a:t>
                </a:r>
                <a:endParaRPr sz="2400" b="0" i="0" u="none" strike="noStrike" cap="none">
                  <a:solidFill>
                    <a:srgbClr val="FFFFFF"/>
                  </a:solidFill>
                  <a:latin typeface="Roboto Light"/>
                  <a:ea typeface="Roboto Light"/>
                  <a:cs typeface="Roboto Light"/>
                  <a:sym typeface="Roboto Light"/>
                </a:endParaRPr>
              </a:p>
            </p:txBody>
          </p:sp>
          <p:cxnSp>
            <p:nvCxnSpPr>
              <p:cNvPr id="458" name="Google Shape;458;p52"/>
              <p:cNvCxnSpPr/>
              <p:nvPr/>
            </p:nvCxnSpPr>
            <p:spPr>
              <a:xfrm>
                <a:off x="5209891" y="2585784"/>
                <a:ext cx="0" cy="444600"/>
              </a:xfrm>
              <a:prstGeom prst="straightConnector1">
                <a:avLst/>
              </a:prstGeom>
              <a:noFill/>
              <a:ln w="9525" cap="flat" cmpd="sng">
                <a:solidFill>
                  <a:srgbClr val="FFFFFF"/>
                </a:solidFill>
                <a:prstDash val="dot"/>
                <a:round/>
                <a:headEnd type="none" w="sm" len="sm"/>
                <a:tailEnd type="none" w="sm" len="sm"/>
              </a:ln>
            </p:spPr>
          </p:cxnSp>
        </p:grpSp>
      </p:grpSp>
      <p:sp>
        <p:nvSpPr>
          <p:cNvPr id="459" name="Google Shape;459;p52"/>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Dallas Race Demographics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6"/>
          <p:cNvSpPr txBox="1">
            <a:spLocks noGrp="1"/>
          </p:cNvSpPr>
          <p:nvPr>
            <p:ph type="title"/>
          </p:nvPr>
        </p:nvSpPr>
        <p:spPr>
          <a:xfrm>
            <a:off x="1691725" y="267061"/>
            <a:ext cx="2712600" cy="53537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12121"/>
              </a:buClr>
              <a:buSzPts val="2400"/>
              <a:buFont typeface="Corbel"/>
              <a:buNone/>
            </a:pPr>
            <a:r>
              <a:rPr lang="en-US"/>
              <a:t>56 Years Ago...</a:t>
            </a:r>
            <a:endParaRPr/>
          </a:p>
        </p:txBody>
      </p:sp>
      <p:pic>
        <p:nvPicPr>
          <p:cNvPr id="198" name="Google Shape;198;p26"/>
          <p:cNvPicPr preferRelativeResize="0"/>
          <p:nvPr/>
        </p:nvPicPr>
        <p:blipFill rotWithShape="1">
          <a:blip r:embed="rId3">
            <a:alphaModFix/>
          </a:blip>
          <a:srcRect/>
          <a:stretch/>
        </p:blipFill>
        <p:spPr>
          <a:xfrm>
            <a:off x="1356300" y="1785674"/>
            <a:ext cx="3048025" cy="3286650"/>
          </a:xfrm>
          <a:prstGeom prst="rect">
            <a:avLst/>
          </a:prstGeom>
          <a:noFill/>
          <a:ln>
            <a:noFill/>
          </a:ln>
          <a:effectLst>
            <a:outerShdw blurRad="190500" algn="tl" rotWithShape="0">
              <a:srgbClr val="000000">
                <a:alpha val="69803"/>
              </a:srgbClr>
            </a:outerShdw>
          </a:effectLst>
        </p:spPr>
      </p:pic>
      <p:grpSp>
        <p:nvGrpSpPr>
          <p:cNvPr id="199" name="Google Shape;199;p26"/>
          <p:cNvGrpSpPr/>
          <p:nvPr/>
        </p:nvGrpSpPr>
        <p:grpSpPr>
          <a:xfrm>
            <a:off x="917963" y="6212963"/>
            <a:ext cx="3734283" cy="645026"/>
            <a:chOff x="8619525" y="319250"/>
            <a:chExt cx="3481200" cy="592800"/>
          </a:xfrm>
        </p:grpSpPr>
        <p:sp>
          <p:nvSpPr>
            <p:cNvPr id="200" name="Google Shape;200;p26"/>
            <p:cNvSpPr/>
            <p:nvPr/>
          </p:nvSpPr>
          <p:spPr>
            <a:xfrm>
              <a:off x="8619525" y="319250"/>
              <a:ext cx="3481200" cy="592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201" name="Google Shape;201;p26"/>
            <p:cNvSpPr txBox="1"/>
            <p:nvPr/>
          </p:nvSpPr>
          <p:spPr>
            <a:xfrm>
              <a:off x="8818593" y="319250"/>
              <a:ext cx="3131700" cy="592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980000"/>
                </a:buClr>
                <a:buSzPts val="1500"/>
                <a:buFont typeface="Ultra"/>
                <a:buNone/>
              </a:pPr>
              <a:r>
                <a:rPr lang="en-US" sz="1500" b="1" i="0" u="none" strike="noStrike" cap="none">
                  <a:solidFill>
                    <a:srgbClr val="980000"/>
                  </a:solidFill>
                  <a:latin typeface="Ultra"/>
                  <a:ea typeface="Ultra"/>
                  <a:cs typeface="Ultra"/>
                  <a:sym typeface="Ultra"/>
                </a:rPr>
                <a:t>CBS News Broadcast: November 22, 1963</a:t>
              </a:r>
              <a:endParaRPr sz="1500" b="1" i="0" u="none" strike="noStrike" cap="none">
                <a:solidFill>
                  <a:srgbClr val="980000"/>
                </a:solidFill>
                <a:latin typeface="Ultra"/>
                <a:ea typeface="Ultra"/>
                <a:cs typeface="Ultra"/>
                <a:sym typeface="Ultra"/>
              </a:endParaRPr>
            </a:p>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grpSp>
      <p:pic>
        <p:nvPicPr>
          <p:cNvPr id="202" name="Google Shape;202;p26" descr="&quot;As The World Turns&quot; was airing on CBS the afternoon of November 22, 1963, when Walter Cronkite broke in to tell the nation that President Kennedy had been shot. Coverage then went back to the soap opera, but not for long. Charles Osgood reports on how America learned of the shooting of a president." title="JFK assassination: Cronkite informs a shocked nation">
            <a:hlinkClick r:id="rId4"/>
          </p:cNvPr>
          <p:cNvPicPr preferRelativeResize="0"/>
          <p:nvPr/>
        </p:nvPicPr>
        <p:blipFill>
          <a:blip r:embed="rId5">
            <a:alphaModFix/>
          </a:blip>
          <a:stretch>
            <a:fillRect/>
          </a:stretch>
        </p:blipFill>
        <p:spPr>
          <a:xfrm>
            <a:off x="4652250" y="0"/>
            <a:ext cx="7539750" cy="6858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graphicFrame>
        <p:nvGraphicFramePr>
          <p:cNvPr id="464" name="Google Shape;464;p53"/>
          <p:cNvGraphicFramePr/>
          <p:nvPr/>
        </p:nvGraphicFramePr>
        <p:xfrm>
          <a:off x="1571625" y="1407725"/>
          <a:ext cx="3964800" cy="4511525"/>
        </p:xfrm>
        <a:graphic>
          <a:graphicData uri="http://schemas.openxmlformats.org/drawingml/2006/table">
            <a:tbl>
              <a:tblPr firstRow="1" firstCol="1" bandRow="1">
                <a:gradFill>
                  <a:gsLst>
                    <a:gs pos="0">
                      <a:srgbClr val="F0D3BA"/>
                    </a:gs>
                    <a:gs pos="100000">
                      <a:srgbClr val="E7B17A"/>
                    </a:gs>
                  </a:gsLst>
                  <a:lin ang="5400000" scaled="0"/>
                </a:gradFill>
                <a:tableStyleId>{B272B57B-34F4-423B-93D1-9118222948CE}</a:tableStyleId>
              </a:tblPr>
              <a:tblGrid>
                <a:gridCol w="1616350">
                  <a:extLst>
                    <a:ext uri="{9D8B030D-6E8A-4147-A177-3AD203B41FA5}">
                      <a16:colId xmlns:a16="http://schemas.microsoft.com/office/drawing/2014/main" val="20000"/>
                    </a:ext>
                  </a:extLst>
                </a:gridCol>
                <a:gridCol w="1200625">
                  <a:extLst>
                    <a:ext uri="{9D8B030D-6E8A-4147-A177-3AD203B41FA5}">
                      <a16:colId xmlns:a16="http://schemas.microsoft.com/office/drawing/2014/main" val="20001"/>
                    </a:ext>
                  </a:extLst>
                </a:gridCol>
                <a:gridCol w="1147825">
                  <a:extLst>
                    <a:ext uri="{9D8B030D-6E8A-4147-A177-3AD203B41FA5}">
                      <a16:colId xmlns:a16="http://schemas.microsoft.com/office/drawing/2014/main" val="20002"/>
                    </a:ext>
                  </a:extLst>
                </a:gridCol>
              </a:tblGrid>
              <a:tr h="672450">
                <a:tc>
                  <a:txBody>
                    <a:bodyPr/>
                    <a:lstStyle/>
                    <a:p>
                      <a:pPr marL="0" marR="0" lvl="0" indent="0" algn="ctr" rtl="0">
                        <a:spcBef>
                          <a:spcPts val="0"/>
                        </a:spcBef>
                        <a:spcAft>
                          <a:spcPts val="0"/>
                        </a:spcAft>
                        <a:buClr>
                          <a:schemeClr val="dk1"/>
                        </a:buClr>
                        <a:buSzPts val="1700"/>
                        <a:buFont typeface="Corbel"/>
                        <a:buNone/>
                      </a:pPr>
                      <a:r>
                        <a:rPr lang="en-US" sz="1700"/>
                        <a:t>Age Group</a:t>
                      </a:r>
                      <a:endParaRPr sz="1700" b="1" u="none" strike="noStrike" cap="none"/>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700"/>
                        <a:buFont typeface="Corbel"/>
                        <a:buNone/>
                      </a:pPr>
                      <a:r>
                        <a:rPr lang="en-US" sz="1700" u="none" strike="noStrike" cap="none"/>
                        <a:t>Male</a:t>
                      </a:r>
                      <a:endParaRPr sz="1700" b="1" u="none" strike="noStrike" cap="none"/>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700"/>
                        <a:buFont typeface="Corbel"/>
                        <a:buNone/>
                      </a:pPr>
                      <a:r>
                        <a:rPr lang="en-US" sz="1700" u="none" strike="noStrike" cap="none"/>
                        <a:t>Female</a:t>
                      </a:r>
                      <a:endParaRPr sz="1700" b="1" u="none" strike="noStrike" cap="none"/>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54375">
                <a:tc>
                  <a:txBody>
                    <a:bodyPr/>
                    <a:lstStyle/>
                    <a:p>
                      <a:pPr marL="0" marR="0" lvl="0" indent="0" algn="ctr" rtl="0">
                        <a:spcBef>
                          <a:spcPts val="0"/>
                        </a:spcBef>
                        <a:spcAft>
                          <a:spcPts val="0"/>
                        </a:spcAft>
                        <a:buClr>
                          <a:schemeClr val="dk1"/>
                        </a:buClr>
                        <a:buSzPts val="1700"/>
                        <a:buFont typeface="Corbel"/>
                        <a:buNone/>
                      </a:pPr>
                      <a:r>
                        <a:rPr lang="en-US" sz="1700">
                          <a:latin typeface="EB Garamond"/>
                          <a:ea typeface="EB Garamond"/>
                          <a:cs typeface="EB Garamond"/>
                          <a:sym typeface="EB Garamond"/>
                        </a:rPr>
                        <a:t>Teenager  (19 &amp; Younger)</a:t>
                      </a:r>
                      <a:endParaRPr sz="1700">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100"/>
                        <a:buFont typeface="Corbel"/>
                        <a:buNone/>
                      </a:pPr>
                      <a:r>
                        <a:rPr lang="en-US" sz="1800" u="none" strike="noStrike" cap="none">
                          <a:latin typeface="EB Garamond"/>
                          <a:ea typeface="EB Garamond"/>
                          <a:cs typeface="EB Garamond"/>
                          <a:sym typeface="EB Garamond"/>
                        </a:rPr>
                        <a:t>185k</a:t>
                      </a:r>
                      <a:endParaRPr sz="1800" u="none" strike="noStrike" cap="none">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100"/>
                        <a:buFont typeface="Corbel"/>
                        <a:buNone/>
                      </a:pPr>
                      <a:r>
                        <a:rPr lang="en-US" sz="1800" u="none" strike="noStrike" cap="none">
                          <a:latin typeface="EB Garamond"/>
                          <a:ea typeface="EB Garamond"/>
                          <a:cs typeface="EB Garamond"/>
                          <a:sym typeface="EB Garamond"/>
                        </a:rPr>
                        <a:t>190k</a:t>
                      </a:r>
                      <a:endParaRPr sz="1800" u="none" strike="noStrike" cap="none">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54375">
                <a:tc>
                  <a:txBody>
                    <a:bodyPr/>
                    <a:lstStyle/>
                    <a:p>
                      <a:pPr marL="0" marR="0" lvl="0" indent="0" algn="ctr" rtl="0">
                        <a:spcBef>
                          <a:spcPts val="0"/>
                        </a:spcBef>
                        <a:spcAft>
                          <a:spcPts val="0"/>
                        </a:spcAft>
                        <a:buClr>
                          <a:schemeClr val="dk1"/>
                        </a:buClr>
                        <a:buSzPts val="1700"/>
                        <a:buFont typeface="Corbel"/>
                        <a:buNone/>
                      </a:pPr>
                      <a:r>
                        <a:rPr lang="en-US" sz="1700">
                          <a:latin typeface="EB Garamond"/>
                          <a:ea typeface="EB Garamond"/>
                          <a:cs typeface="EB Garamond"/>
                          <a:sym typeface="EB Garamond"/>
                        </a:rPr>
                        <a:t>Young Adult (20 - 34)</a:t>
                      </a:r>
                      <a:endParaRPr sz="1700">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100"/>
                        <a:buFont typeface="Corbel"/>
                        <a:buNone/>
                      </a:pPr>
                      <a:r>
                        <a:rPr lang="en-US" sz="1800" u="none" strike="noStrike" cap="none">
                          <a:latin typeface="EB Garamond"/>
                          <a:ea typeface="EB Garamond"/>
                          <a:cs typeface="EB Garamond"/>
                          <a:sym typeface="EB Garamond"/>
                        </a:rPr>
                        <a:t>230k</a:t>
                      </a:r>
                      <a:endParaRPr sz="1800" u="none" strike="noStrike" cap="none">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100"/>
                        <a:buFont typeface="Corbel"/>
                        <a:buNone/>
                      </a:pPr>
                      <a:r>
                        <a:rPr lang="en-US" sz="1800" u="none" strike="noStrike" cap="none">
                          <a:latin typeface="EB Garamond"/>
                          <a:ea typeface="EB Garamond"/>
                          <a:cs typeface="EB Garamond"/>
                          <a:sym typeface="EB Garamond"/>
                        </a:rPr>
                        <a:t>220k</a:t>
                      </a:r>
                      <a:endParaRPr sz="1800" u="none" strike="noStrike" cap="none">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94200">
                <a:tc>
                  <a:txBody>
                    <a:bodyPr/>
                    <a:lstStyle/>
                    <a:p>
                      <a:pPr marL="0" marR="0" lvl="0" indent="0" algn="ctr" rtl="0">
                        <a:spcBef>
                          <a:spcPts val="0"/>
                        </a:spcBef>
                        <a:spcAft>
                          <a:spcPts val="0"/>
                        </a:spcAft>
                        <a:buClr>
                          <a:schemeClr val="dk1"/>
                        </a:buClr>
                        <a:buSzPts val="1700"/>
                        <a:buFont typeface="Corbel"/>
                        <a:buNone/>
                      </a:pPr>
                      <a:r>
                        <a:rPr lang="en-US" sz="1700">
                          <a:latin typeface="EB Garamond"/>
                          <a:ea typeface="EB Garamond"/>
                          <a:cs typeface="EB Garamond"/>
                          <a:sym typeface="EB Garamond"/>
                        </a:rPr>
                        <a:t>Middle Age (35 - 54)</a:t>
                      </a:r>
                      <a:endParaRPr sz="1700">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100"/>
                        <a:buFont typeface="Corbel"/>
                        <a:buNone/>
                      </a:pPr>
                      <a:r>
                        <a:rPr lang="en-US" sz="1800" u="none" strike="noStrike" cap="none">
                          <a:latin typeface="EB Garamond"/>
                          <a:ea typeface="EB Garamond"/>
                          <a:cs typeface="EB Garamond"/>
                          <a:sym typeface="EB Garamond"/>
                        </a:rPr>
                        <a:t>150k</a:t>
                      </a:r>
                      <a:endParaRPr sz="1800" u="none" strike="noStrike" cap="none">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100"/>
                        <a:buFont typeface="Corbel"/>
                        <a:buNone/>
                      </a:pPr>
                      <a:r>
                        <a:rPr lang="en-US" sz="1800" u="none" strike="noStrike" cap="none">
                          <a:latin typeface="EB Garamond"/>
                          <a:ea typeface="EB Garamond"/>
                          <a:cs typeface="EB Garamond"/>
                          <a:sym typeface="EB Garamond"/>
                        </a:rPr>
                        <a:t>155k</a:t>
                      </a:r>
                      <a:endParaRPr sz="1800" u="none" strike="noStrike" cap="none">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94200">
                <a:tc>
                  <a:txBody>
                    <a:bodyPr/>
                    <a:lstStyle/>
                    <a:p>
                      <a:pPr marL="0" marR="0" lvl="0" indent="0" algn="ctr" rtl="0">
                        <a:spcBef>
                          <a:spcPts val="0"/>
                        </a:spcBef>
                        <a:spcAft>
                          <a:spcPts val="0"/>
                        </a:spcAft>
                        <a:buClr>
                          <a:schemeClr val="dk1"/>
                        </a:buClr>
                        <a:buSzPts val="1700"/>
                        <a:buFont typeface="Corbel"/>
                        <a:buNone/>
                      </a:pPr>
                      <a:r>
                        <a:rPr lang="en-US" sz="1700">
                          <a:latin typeface="EB Garamond"/>
                          <a:ea typeface="EB Garamond"/>
                          <a:cs typeface="EB Garamond"/>
                          <a:sym typeface="EB Garamond"/>
                        </a:rPr>
                        <a:t>Elderly (55 &amp; Older)</a:t>
                      </a:r>
                      <a:endParaRPr sz="1700">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100"/>
                        <a:buFont typeface="Corbel"/>
                        <a:buNone/>
                      </a:pPr>
                      <a:r>
                        <a:rPr lang="en-US" sz="1800" u="none" strike="noStrike" cap="none">
                          <a:latin typeface="EB Garamond"/>
                          <a:ea typeface="EB Garamond"/>
                          <a:cs typeface="EB Garamond"/>
                          <a:sym typeface="EB Garamond"/>
                        </a:rPr>
                        <a:t>80k</a:t>
                      </a:r>
                      <a:endParaRPr sz="1800" u="none" strike="noStrike" cap="none">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100"/>
                        <a:buFont typeface="Corbel"/>
                        <a:buNone/>
                      </a:pPr>
                      <a:r>
                        <a:rPr lang="en-US" sz="1800" u="none" strike="noStrike" cap="none">
                          <a:latin typeface="EB Garamond"/>
                          <a:ea typeface="EB Garamond"/>
                          <a:cs typeface="EB Garamond"/>
                          <a:sym typeface="EB Garamond"/>
                        </a:rPr>
                        <a:t>90k</a:t>
                      </a:r>
                      <a:endParaRPr sz="1800" u="none" strike="noStrike" cap="none">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41925">
                <a:tc>
                  <a:txBody>
                    <a:bodyPr/>
                    <a:lstStyle/>
                    <a:p>
                      <a:pPr marL="0" marR="0" lvl="0" indent="0" algn="ctr" rtl="0">
                        <a:spcBef>
                          <a:spcPts val="0"/>
                        </a:spcBef>
                        <a:spcAft>
                          <a:spcPts val="0"/>
                        </a:spcAft>
                        <a:buClr>
                          <a:schemeClr val="dk1"/>
                        </a:buClr>
                        <a:buSzPts val="1700"/>
                        <a:buFont typeface="Corbel"/>
                        <a:buNone/>
                      </a:pPr>
                      <a:r>
                        <a:rPr lang="en-US" sz="1700">
                          <a:latin typeface="EB Garamond"/>
                          <a:ea typeface="EB Garamond"/>
                          <a:cs typeface="EB Garamond"/>
                          <a:sym typeface="EB Garamond"/>
                        </a:rPr>
                        <a:t>Total</a:t>
                      </a:r>
                      <a:endParaRPr sz="1700">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700"/>
                        <a:buFont typeface="Corbel"/>
                        <a:buNone/>
                      </a:pPr>
                      <a:r>
                        <a:rPr lang="en-US" sz="1700" b="1" u="none" strike="noStrike" cap="none">
                          <a:latin typeface="EB Garamond"/>
                          <a:ea typeface="EB Garamond"/>
                          <a:cs typeface="EB Garamond"/>
                          <a:sym typeface="EB Garamond"/>
                        </a:rPr>
                        <a:t>645k</a:t>
                      </a:r>
                      <a:endParaRPr sz="1700" b="1" u="none" strike="noStrike" cap="none">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700"/>
                        <a:buFont typeface="Corbel"/>
                        <a:buNone/>
                      </a:pPr>
                      <a:r>
                        <a:rPr lang="en-US" sz="1700" b="1" u="none" strike="noStrike" cap="none">
                          <a:latin typeface="EB Garamond"/>
                          <a:ea typeface="EB Garamond"/>
                          <a:cs typeface="EB Garamond"/>
                          <a:sym typeface="EB Garamond"/>
                        </a:rPr>
                        <a:t>655k</a:t>
                      </a:r>
                      <a:endParaRPr sz="1700" b="1" u="none" strike="noStrike" cap="none">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65" name="Google Shape;465;p53"/>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Dallas Age &amp; </a:t>
            </a:r>
            <a:r>
              <a:rPr lang="en-US" sz="3509" b="1">
                <a:latin typeface="Corbel"/>
                <a:ea typeface="Corbel"/>
                <a:cs typeface="Corbel"/>
                <a:sym typeface="Corbel"/>
              </a:rPr>
              <a:t>Gender</a:t>
            </a:r>
            <a:r>
              <a:rPr lang="en-US" sz="3509" b="1" i="0" u="none" strike="noStrike" cap="none">
                <a:latin typeface="Corbel"/>
                <a:ea typeface="Corbel"/>
                <a:cs typeface="Corbel"/>
                <a:sym typeface="Corbel"/>
              </a:rPr>
              <a:t> Demographics</a:t>
            </a:r>
            <a:endParaRPr sz="3509" b="1" i="0" u="none" strike="noStrike" cap="none">
              <a:latin typeface="Corbel"/>
              <a:ea typeface="Corbel"/>
              <a:cs typeface="Corbel"/>
              <a:sym typeface="Corbel"/>
            </a:endParaRPr>
          </a:p>
        </p:txBody>
      </p:sp>
      <p:pic>
        <p:nvPicPr>
          <p:cNvPr id="466" name="Google Shape;466;p53"/>
          <p:cNvPicPr preferRelativeResize="0"/>
          <p:nvPr/>
        </p:nvPicPr>
        <p:blipFill>
          <a:blip r:embed="rId3">
            <a:alphaModFix/>
          </a:blip>
          <a:stretch>
            <a:fillRect/>
          </a:stretch>
        </p:blipFill>
        <p:spPr>
          <a:xfrm>
            <a:off x="5860975" y="2178316"/>
            <a:ext cx="5953550" cy="4119880"/>
          </a:xfrm>
          <a:prstGeom prst="rect">
            <a:avLst/>
          </a:prstGeom>
          <a:noFill/>
          <a:ln>
            <a:noFill/>
          </a:ln>
          <a:effectLst>
            <a:outerShdw blurRad="190500" algn="tl" rotWithShape="0">
              <a:srgbClr val="000000">
                <a:alpha val="698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0"/>
        <p:cNvGrpSpPr/>
        <p:nvPr/>
      </p:nvGrpSpPr>
      <p:grpSpPr>
        <a:xfrm>
          <a:off x="0" y="0"/>
          <a:ext cx="0" cy="0"/>
          <a:chOff x="0" y="0"/>
          <a:chExt cx="0" cy="0"/>
        </a:xfrm>
      </p:grpSpPr>
      <p:sp>
        <p:nvSpPr>
          <p:cNvPr id="471" name="Google Shape;471;p54"/>
          <p:cNvSpPr/>
          <p:nvPr/>
        </p:nvSpPr>
        <p:spPr>
          <a:xfrm>
            <a:off x="447227" y="363368"/>
            <a:ext cx="9020100" cy="611700"/>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Which race is targeted the most? </a:t>
            </a:r>
            <a:endParaRPr/>
          </a:p>
        </p:txBody>
      </p:sp>
      <p:pic>
        <p:nvPicPr>
          <p:cNvPr id="472" name="Google Shape;472;p54" descr="https://lh4.googleusercontent.com/jwC3ShUjXY7ssmBd3RT5ip-LNdPETB7BwNksnui3Gh_xErrmQtBxJzZejiH7vAtlW2IGpftxAl-7Biw-Lsby5EKpmFLgg4DC01bpKOxk36KV4E6whgAPoFjSc1hJwpsPkwaqcZcAzpk"/>
          <p:cNvPicPr preferRelativeResize="0"/>
          <p:nvPr/>
        </p:nvPicPr>
        <p:blipFill rotWithShape="1">
          <a:blip r:embed="rId4">
            <a:alphaModFix/>
          </a:blip>
          <a:srcRect/>
          <a:stretch/>
        </p:blipFill>
        <p:spPr>
          <a:xfrm>
            <a:off x="3342600" y="1361175"/>
            <a:ext cx="7538724" cy="5027376"/>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55"/>
          <p:cNvPicPr preferRelativeResize="0"/>
          <p:nvPr/>
        </p:nvPicPr>
        <p:blipFill rotWithShape="1">
          <a:blip r:embed="rId3">
            <a:alphaModFix/>
          </a:blip>
          <a:srcRect/>
          <a:stretch/>
        </p:blipFill>
        <p:spPr>
          <a:xfrm>
            <a:off x="4067175" y="1490065"/>
            <a:ext cx="7353300" cy="4904478"/>
          </a:xfrm>
          <a:prstGeom prst="rect">
            <a:avLst/>
          </a:prstGeom>
          <a:noFill/>
          <a:ln>
            <a:noFill/>
          </a:ln>
          <a:effectLst>
            <a:outerShdw blurRad="190500" algn="tl" rotWithShape="0">
              <a:srgbClr val="000000">
                <a:alpha val="69803"/>
              </a:srgbClr>
            </a:outerShdw>
          </a:effectLst>
        </p:spPr>
      </p:pic>
      <p:sp>
        <p:nvSpPr>
          <p:cNvPr id="478" name="Google Shape;478;p55"/>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Which age group has most violent crimes?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56"/>
          <p:cNvPicPr preferRelativeResize="0"/>
          <p:nvPr/>
        </p:nvPicPr>
        <p:blipFill rotWithShape="1">
          <a:blip r:embed="rId3">
            <a:alphaModFix/>
          </a:blip>
          <a:srcRect/>
          <a:stretch/>
        </p:blipFill>
        <p:spPr>
          <a:xfrm>
            <a:off x="3574926" y="1342243"/>
            <a:ext cx="7540749" cy="5052300"/>
          </a:xfrm>
          <a:prstGeom prst="rect">
            <a:avLst/>
          </a:prstGeom>
          <a:noFill/>
          <a:ln>
            <a:noFill/>
          </a:ln>
          <a:effectLst>
            <a:outerShdw blurRad="190500" algn="tl" rotWithShape="0">
              <a:srgbClr val="000000">
                <a:alpha val="69803"/>
              </a:srgbClr>
            </a:outerShdw>
          </a:effectLst>
        </p:spPr>
      </p:pic>
      <p:sp>
        <p:nvSpPr>
          <p:cNvPr id="484" name="Google Shape;484;p56"/>
          <p:cNvSpPr/>
          <p:nvPr/>
        </p:nvSpPr>
        <p:spPr>
          <a:xfrm>
            <a:off x="403225" y="463457"/>
            <a:ext cx="10712450" cy="611809"/>
          </a:xfrm>
          <a:prstGeom prst="chevron">
            <a:avLst>
              <a:gd name="adj" fmla="val 50000"/>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rgbClr val="F3D7B1"/>
              </a:buClr>
              <a:buSzPts val="2430"/>
              <a:buFont typeface="Corbel"/>
              <a:buNone/>
            </a:pPr>
            <a:r>
              <a:rPr lang="en-US" sz="2430" b="1" i="0" u="none" strike="noStrike" cap="none">
                <a:latin typeface="Corbel"/>
                <a:ea typeface="Corbel"/>
                <a:cs typeface="Corbel"/>
                <a:sym typeface="Corbel"/>
              </a:rPr>
              <a:t>Which age group and gender have most violent crimes against them?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8"/>
        <p:cNvGrpSpPr/>
        <p:nvPr/>
      </p:nvGrpSpPr>
      <p:grpSpPr>
        <a:xfrm>
          <a:off x="0" y="0"/>
          <a:ext cx="0" cy="0"/>
          <a:chOff x="0" y="0"/>
          <a:chExt cx="0" cy="0"/>
        </a:xfrm>
      </p:grpSpPr>
      <p:sp>
        <p:nvSpPr>
          <p:cNvPr id="489" name="Google Shape;489;p57"/>
          <p:cNvSpPr/>
          <p:nvPr/>
        </p:nvSpPr>
        <p:spPr>
          <a:xfrm>
            <a:off x="403225" y="463457"/>
            <a:ext cx="11052173" cy="611809"/>
          </a:xfrm>
          <a:prstGeom prst="chevron">
            <a:avLst>
              <a:gd name="adj" fmla="val 50000"/>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rgbClr val="F3D7B1"/>
              </a:buClr>
              <a:buSzPts val="2700"/>
              <a:buFont typeface="Corbel"/>
              <a:buNone/>
            </a:pPr>
            <a:r>
              <a:rPr lang="en-US" sz="2700" b="1" i="0" u="none" strike="noStrike" cap="none">
                <a:latin typeface="Corbel"/>
                <a:ea typeface="Corbel"/>
                <a:cs typeface="Corbel"/>
                <a:sym typeface="Corbel"/>
              </a:rPr>
              <a:t>Which age group and race has the most violent crimes against them?</a:t>
            </a:r>
            <a:endParaRPr/>
          </a:p>
        </p:txBody>
      </p:sp>
      <p:pic>
        <p:nvPicPr>
          <p:cNvPr id="490" name="Google Shape;490;p57" descr="https://lh3.googleusercontent.com/xoe74IJ4QSo4QWAKw2QDqpjJXS8rCinqB_nvQd9dw-5ZnpSIr5WPcPcsMkv3ZOYyBtP1a-uknvtwutgGbtvYn-hr4eFF1sMVxiuqdKhx3RvPBfhOA89RmY0788OYhMyK602YiEEGuSE"/>
          <p:cNvPicPr preferRelativeResize="0"/>
          <p:nvPr/>
        </p:nvPicPr>
        <p:blipFill rotWithShape="1">
          <a:blip r:embed="rId4">
            <a:alphaModFix/>
          </a:blip>
          <a:srcRect/>
          <a:stretch/>
        </p:blipFill>
        <p:spPr>
          <a:xfrm>
            <a:off x="4163776" y="1408300"/>
            <a:ext cx="7702800" cy="5136775"/>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4"/>
        <p:cNvGrpSpPr/>
        <p:nvPr/>
      </p:nvGrpSpPr>
      <p:grpSpPr>
        <a:xfrm>
          <a:off x="0" y="0"/>
          <a:ext cx="0" cy="0"/>
          <a:chOff x="0" y="0"/>
          <a:chExt cx="0" cy="0"/>
        </a:xfrm>
      </p:grpSpPr>
      <p:sp>
        <p:nvSpPr>
          <p:cNvPr id="495" name="Google Shape;495;p58"/>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496" name="Google Shape;496;p58"/>
          <p:cNvSpPr/>
          <p:nvPr/>
        </p:nvSpPr>
        <p:spPr>
          <a:xfrm>
            <a:off x="0" y="0"/>
            <a:ext cx="3406393" cy="6858000"/>
          </a:xfrm>
          <a:prstGeom prst="rect">
            <a:avLst/>
          </a:prstGeom>
          <a:gradFill>
            <a:gsLst>
              <a:gs pos="0">
                <a:srgbClr val="159FE7"/>
              </a:gs>
              <a:gs pos="23000">
                <a:srgbClr val="159FE7"/>
              </a:gs>
              <a:gs pos="69000">
                <a:srgbClr val="1186C3"/>
              </a:gs>
              <a:gs pos="97000">
                <a:srgbClr val="107DB6"/>
              </a:gs>
              <a:gs pos="100000">
                <a:srgbClr val="107DB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497" name="Google Shape;497;p58"/>
          <p:cNvSpPr/>
          <p:nvPr/>
        </p:nvSpPr>
        <p:spPr>
          <a:xfrm>
            <a:off x="495233" y="1"/>
            <a:ext cx="858884" cy="2780957"/>
          </a:xfrm>
          <a:custGeom>
            <a:avLst/>
            <a:gdLst/>
            <a:ahLst/>
            <a:cxnLst/>
            <a:rect l="l" t="t" r="r" b="b"/>
            <a:pathLst>
              <a:path w="670" h="1753" extrusionOk="0">
                <a:moveTo>
                  <a:pt x="0" y="1696"/>
                </a:moveTo>
                <a:lnTo>
                  <a:pt x="225" y="1753"/>
                </a:lnTo>
                <a:lnTo>
                  <a:pt x="670" y="0"/>
                </a:lnTo>
                <a:lnTo>
                  <a:pt x="430" y="0"/>
                </a:lnTo>
                <a:lnTo>
                  <a:pt x="0" y="1696"/>
                </a:lnTo>
                <a:close/>
              </a:path>
            </a:pathLst>
          </a:custGeom>
          <a:solidFill>
            <a:srgbClr val="1186C3"/>
          </a:solidFill>
          <a:ln>
            <a:noFill/>
          </a:ln>
        </p:spPr>
      </p:sp>
      <p:sp>
        <p:nvSpPr>
          <p:cNvPr id="498" name="Google Shape;498;p58"/>
          <p:cNvSpPr/>
          <p:nvPr/>
        </p:nvSpPr>
        <p:spPr>
          <a:xfrm>
            <a:off x="141424" y="1"/>
            <a:ext cx="835810" cy="2671495"/>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99" name="Google Shape;499;p58"/>
          <p:cNvSpPr/>
          <p:nvPr/>
        </p:nvSpPr>
        <p:spPr>
          <a:xfrm>
            <a:off x="141424" y="2585830"/>
            <a:ext cx="2175413" cy="4272171"/>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500" name="Google Shape;500;p58"/>
          <p:cNvSpPr/>
          <p:nvPr/>
        </p:nvSpPr>
        <p:spPr>
          <a:xfrm>
            <a:off x="499078" y="2695292"/>
            <a:ext cx="2690743" cy="4162709"/>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501" name="Google Shape;501;p58"/>
          <p:cNvSpPr/>
          <p:nvPr/>
        </p:nvSpPr>
        <p:spPr>
          <a:xfrm>
            <a:off x="495233" y="2690532"/>
            <a:ext cx="2904320" cy="4167469"/>
          </a:xfrm>
          <a:custGeom>
            <a:avLst/>
            <a:gdLst/>
            <a:ahLst/>
            <a:cxnLst/>
            <a:rect l="l" t="t" r="r" b="b"/>
            <a:pathLst>
              <a:path w="2904320" h="4167469" extrusionOk="0">
                <a:moveTo>
                  <a:pt x="0" y="0"/>
                </a:moveTo>
                <a:lnTo>
                  <a:pt x="288431" y="90425"/>
                </a:lnTo>
                <a:lnTo>
                  <a:pt x="2904320" y="3220465"/>
                </a:lnTo>
                <a:lnTo>
                  <a:pt x="2904320" y="4167469"/>
                </a:lnTo>
                <a:lnTo>
                  <a:pt x="2694589" y="4167469"/>
                </a:lnTo>
                <a:lnTo>
                  <a:pt x="3846" y="4759"/>
                </a:lnTo>
                <a:close/>
              </a:path>
            </a:pathLst>
          </a:custGeom>
          <a:solidFill>
            <a:srgbClr val="1186C3"/>
          </a:solidFill>
          <a:ln>
            <a:noFill/>
          </a:ln>
        </p:spPr>
      </p:sp>
      <p:sp>
        <p:nvSpPr>
          <p:cNvPr id="502" name="Google Shape;502;p58"/>
          <p:cNvSpPr/>
          <p:nvPr/>
        </p:nvSpPr>
        <p:spPr>
          <a:xfrm>
            <a:off x="141424" y="2581071"/>
            <a:ext cx="2894568" cy="427693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sp>
        <p:nvSpPr>
          <p:cNvPr id="503" name="Google Shape;503;p58"/>
          <p:cNvSpPr txBox="1">
            <a:spLocks noGrp="1"/>
          </p:cNvSpPr>
          <p:nvPr>
            <p:ph type="body" idx="1"/>
          </p:nvPr>
        </p:nvSpPr>
        <p:spPr>
          <a:xfrm>
            <a:off x="3854451" y="1724024"/>
            <a:ext cx="7648572" cy="3124201"/>
          </a:xfrm>
          <a:prstGeom prst="rect">
            <a:avLst/>
          </a:prstGeom>
          <a:noFill/>
          <a:ln>
            <a:noFill/>
          </a:ln>
        </p:spPr>
        <p:txBody>
          <a:bodyPr spcFirstLastPara="1" wrap="square" lIns="91425" tIns="45700" rIns="91425" bIns="45700" anchor="t" anchorCtr="0">
            <a:noAutofit/>
          </a:bodyPr>
          <a:lstStyle/>
          <a:p>
            <a:pPr marL="457200" lvl="0" indent="-342900" algn="l" rtl="0">
              <a:spcBef>
                <a:spcPts val="400"/>
              </a:spcBef>
              <a:spcAft>
                <a:spcPts val="0"/>
              </a:spcAft>
              <a:buSzPts val="2900"/>
              <a:buChar char="❏"/>
            </a:pPr>
            <a:r>
              <a:rPr lang="en-US" sz="2000" cap="none">
                <a:solidFill>
                  <a:schemeClr val="dk1"/>
                </a:solidFill>
                <a:latin typeface="Corbel"/>
                <a:ea typeface="Corbel"/>
                <a:cs typeface="Corbel"/>
                <a:sym typeface="Corbel"/>
              </a:rPr>
              <a:t>2018 Dallas </a:t>
            </a:r>
            <a:r>
              <a:rPr lang="en-US" sz="2000"/>
              <a:t>crime </a:t>
            </a:r>
            <a:r>
              <a:rPr lang="en-US" sz="2000" cap="none">
                <a:solidFill>
                  <a:schemeClr val="dk1"/>
                </a:solidFill>
                <a:latin typeface="Corbel"/>
                <a:ea typeface="Corbel"/>
                <a:cs typeface="Corbel"/>
                <a:sym typeface="Corbel"/>
              </a:rPr>
              <a:t>dataset</a:t>
            </a:r>
            <a:endParaRPr/>
          </a:p>
          <a:p>
            <a:pPr marL="457200" lvl="0" indent="-342900" algn="l" rtl="0">
              <a:spcBef>
                <a:spcPts val="1000"/>
              </a:spcBef>
              <a:spcAft>
                <a:spcPts val="0"/>
              </a:spcAft>
              <a:buSzPts val="2900"/>
              <a:buChar char="❏"/>
            </a:pPr>
            <a:r>
              <a:rPr lang="en-US" sz="2000" cap="none">
                <a:solidFill>
                  <a:schemeClr val="dk1"/>
                </a:solidFill>
                <a:latin typeface="Corbel"/>
                <a:ea typeface="Corbel"/>
                <a:cs typeface="Corbel"/>
                <a:sym typeface="Corbel"/>
              </a:rPr>
              <a:t>Violent crime and crime by Neighborhood</a:t>
            </a:r>
            <a:endParaRPr/>
          </a:p>
          <a:p>
            <a:pPr marL="457200" lvl="0" indent="-342900" algn="l" rtl="0">
              <a:spcBef>
                <a:spcPts val="1000"/>
              </a:spcBef>
              <a:spcAft>
                <a:spcPts val="0"/>
              </a:spcAft>
              <a:buSzPts val="2900"/>
              <a:buChar char="❏"/>
            </a:pPr>
            <a:r>
              <a:rPr lang="en-US" sz="2000" cap="none">
                <a:solidFill>
                  <a:schemeClr val="dk1"/>
                </a:solidFill>
                <a:latin typeface="Corbel"/>
                <a:ea typeface="Corbel"/>
                <a:cs typeface="Corbel"/>
                <a:sym typeface="Corbel"/>
              </a:rPr>
              <a:t>Rates of crime over time</a:t>
            </a:r>
            <a:endParaRPr/>
          </a:p>
          <a:p>
            <a:pPr marL="457200" lvl="0" indent="-342900" algn="l" rtl="0">
              <a:spcBef>
                <a:spcPts val="1000"/>
              </a:spcBef>
              <a:spcAft>
                <a:spcPts val="0"/>
              </a:spcAft>
              <a:buSzPts val="2900"/>
              <a:buChar char="❏"/>
            </a:pPr>
            <a:r>
              <a:rPr lang="en-US" sz="2000" cap="none">
                <a:solidFill>
                  <a:schemeClr val="dk1"/>
                </a:solidFill>
                <a:latin typeface="Corbel"/>
                <a:ea typeface="Corbel"/>
                <a:cs typeface="Corbel"/>
                <a:sym typeface="Corbel"/>
              </a:rPr>
              <a:t>Response times by officers</a:t>
            </a:r>
            <a:endParaRPr/>
          </a:p>
          <a:p>
            <a:pPr marL="457200" lvl="0" indent="-342900" algn="l" rtl="0">
              <a:spcBef>
                <a:spcPts val="1000"/>
              </a:spcBef>
              <a:spcAft>
                <a:spcPts val="0"/>
              </a:spcAft>
              <a:buSzPts val="2900"/>
              <a:buChar char="❏"/>
            </a:pPr>
            <a:r>
              <a:rPr lang="en-US" sz="2000" cap="none">
                <a:solidFill>
                  <a:schemeClr val="dk1"/>
                </a:solidFill>
                <a:latin typeface="Corbel"/>
                <a:ea typeface="Corbel"/>
                <a:cs typeface="Corbel"/>
                <a:sym typeface="Corbel"/>
              </a:rPr>
              <a:t>Demographics of Dallas </a:t>
            </a:r>
            <a:r>
              <a:rPr lang="en-US" sz="2000"/>
              <a:t>and victims</a:t>
            </a:r>
            <a:endParaRPr/>
          </a:p>
          <a:p>
            <a:pPr marL="285750" lvl="0" indent="0" algn="l" rtl="0">
              <a:spcBef>
                <a:spcPts val="1000"/>
              </a:spcBef>
              <a:spcAft>
                <a:spcPts val="600"/>
              </a:spcAft>
              <a:buNone/>
            </a:pPr>
            <a:endParaRPr sz="2000" cap="none">
              <a:solidFill>
                <a:schemeClr val="dk1"/>
              </a:solidFill>
              <a:latin typeface="Corbel"/>
              <a:ea typeface="Corbel"/>
              <a:cs typeface="Corbel"/>
              <a:sym typeface="Corbel"/>
            </a:endParaRPr>
          </a:p>
        </p:txBody>
      </p:sp>
      <p:pic>
        <p:nvPicPr>
          <p:cNvPr id="504" name="Google Shape;504;p58"/>
          <p:cNvPicPr preferRelativeResize="0"/>
          <p:nvPr/>
        </p:nvPicPr>
        <p:blipFill rotWithShape="1">
          <a:blip r:embed="rId4">
            <a:alphaModFix amt="50000"/>
          </a:blip>
          <a:srcRect/>
          <a:stretch/>
        </p:blipFill>
        <p:spPr>
          <a:xfrm>
            <a:off x="6950675" y="4611700"/>
            <a:ext cx="5241325" cy="2246300"/>
          </a:xfrm>
          <a:prstGeom prst="rect">
            <a:avLst/>
          </a:prstGeom>
          <a:noFill/>
          <a:ln>
            <a:noFill/>
          </a:ln>
        </p:spPr>
      </p:pic>
      <p:sp>
        <p:nvSpPr>
          <p:cNvPr id="505" name="Google Shape;505;p58"/>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Summary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9"/>
        <p:cNvGrpSpPr/>
        <p:nvPr/>
      </p:nvGrpSpPr>
      <p:grpSpPr>
        <a:xfrm>
          <a:off x="0" y="0"/>
          <a:ext cx="0" cy="0"/>
          <a:chOff x="0" y="0"/>
          <a:chExt cx="0" cy="0"/>
        </a:xfrm>
      </p:grpSpPr>
      <p:grpSp>
        <p:nvGrpSpPr>
          <p:cNvPr id="510" name="Google Shape;510;p59"/>
          <p:cNvGrpSpPr/>
          <p:nvPr/>
        </p:nvGrpSpPr>
        <p:grpSpPr>
          <a:xfrm>
            <a:off x="150812" y="0"/>
            <a:ext cx="2436813" cy="6858001"/>
            <a:chOff x="1320800" y="0"/>
            <a:chExt cx="2436813" cy="6858001"/>
          </a:xfrm>
        </p:grpSpPr>
        <p:sp>
          <p:nvSpPr>
            <p:cNvPr id="511" name="Google Shape;511;p59"/>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512" name="Google Shape;512;p59"/>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513" name="Google Shape;513;p59"/>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514" name="Google Shape;514;p59"/>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515" name="Google Shape;515;p59"/>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516" name="Google Shape;516;p59"/>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grpSp>
        <p:nvGrpSpPr>
          <p:cNvPr id="517" name="Google Shape;517;p59"/>
          <p:cNvGrpSpPr/>
          <p:nvPr/>
        </p:nvGrpSpPr>
        <p:grpSpPr>
          <a:xfrm>
            <a:off x="150812" y="0"/>
            <a:ext cx="2436813" cy="6858001"/>
            <a:chOff x="1320800" y="0"/>
            <a:chExt cx="2436813" cy="6858001"/>
          </a:xfrm>
        </p:grpSpPr>
        <p:sp>
          <p:nvSpPr>
            <p:cNvPr id="518" name="Google Shape;518;p59"/>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519" name="Google Shape;519;p59"/>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520" name="Google Shape;520;p59"/>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521" name="Google Shape;521;p59"/>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522" name="Google Shape;522;p59"/>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523" name="Google Shape;523;p59"/>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graphicFrame>
        <p:nvGraphicFramePr>
          <p:cNvPr id="524" name="Google Shape;524;p59"/>
          <p:cNvGraphicFramePr/>
          <p:nvPr/>
        </p:nvGraphicFramePr>
        <p:xfrm>
          <a:off x="2726998" y="1669530"/>
          <a:ext cx="8499800" cy="3828420"/>
        </p:xfrm>
        <a:graphic>
          <a:graphicData uri="http://schemas.openxmlformats.org/drawingml/2006/table">
            <a:tbl>
              <a:tblPr firstCol="1" bandCol="1">
                <a:noFill/>
                <a:tableStyleId>{0DF0D2DE-8BFA-4F3F-82AB-2487FA10A5E8}</a:tableStyleId>
              </a:tblPr>
              <a:tblGrid>
                <a:gridCol w="3911525">
                  <a:extLst>
                    <a:ext uri="{9D8B030D-6E8A-4147-A177-3AD203B41FA5}">
                      <a16:colId xmlns:a16="http://schemas.microsoft.com/office/drawing/2014/main" val="20000"/>
                    </a:ext>
                  </a:extLst>
                </a:gridCol>
                <a:gridCol w="4588275">
                  <a:extLst>
                    <a:ext uri="{9D8B030D-6E8A-4147-A177-3AD203B41FA5}">
                      <a16:colId xmlns:a16="http://schemas.microsoft.com/office/drawing/2014/main" val="20001"/>
                    </a:ext>
                  </a:extLst>
                </a:gridCol>
              </a:tblGrid>
              <a:tr h="611500">
                <a:tc>
                  <a:txBody>
                    <a:bodyPr/>
                    <a:lstStyle/>
                    <a:p>
                      <a:pPr marL="0" marR="0" lvl="0" indent="0" algn="l" rtl="0">
                        <a:spcBef>
                          <a:spcPts val="0"/>
                        </a:spcBef>
                        <a:spcAft>
                          <a:spcPts val="0"/>
                        </a:spcAft>
                        <a:buClr>
                          <a:schemeClr val="dk1"/>
                        </a:buClr>
                        <a:buSzPts val="2800"/>
                        <a:buFont typeface="Corbel"/>
                        <a:buNone/>
                      </a:pPr>
                      <a:r>
                        <a:rPr lang="en-US" sz="2800" u="none" strike="noStrike" cap="none"/>
                        <a:t>Age Group</a:t>
                      </a:r>
                      <a:endParaRPr sz="2800" b="1" u="none" strike="noStrike" cap="none"/>
                    </a:p>
                  </a:txBody>
                  <a:tcPr marL="105675" marR="105675" marT="105675" marB="105675"/>
                </a:tc>
                <a:tc>
                  <a:txBody>
                    <a:bodyPr/>
                    <a:lstStyle/>
                    <a:p>
                      <a:pPr marL="0" marR="0" lvl="0" indent="0" algn="l" rtl="0">
                        <a:spcBef>
                          <a:spcPts val="0"/>
                        </a:spcBef>
                        <a:spcAft>
                          <a:spcPts val="0"/>
                        </a:spcAft>
                        <a:buClr>
                          <a:schemeClr val="dk1"/>
                        </a:buClr>
                        <a:buSzPts val="2800"/>
                        <a:buFont typeface="Corbel"/>
                        <a:buNone/>
                      </a:pPr>
                      <a:r>
                        <a:rPr lang="en-US" sz="2800" u="none" strike="noStrike" cap="none"/>
                        <a:t>Young Adult (Age 20-35)</a:t>
                      </a:r>
                      <a:endParaRPr/>
                    </a:p>
                  </a:txBody>
                  <a:tcPr marL="105675" marR="105675" marT="105675" marB="105675"/>
                </a:tc>
                <a:extLst>
                  <a:ext uri="{0D108BD9-81ED-4DB2-BD59-A6C34878D82A}">
                    <a16:rowId xmlns:a16="http://schemas.microsoft.com/office/drawing/2014/main" val="10000"/>
                  </a:ext>
                </a:extLst>
              </a:tr>
              <a:tr h="611500">
                <a:tc>
                  <a:txBody>
                    <a:bodyPr/>
                    <a:lstStyle/>
                    <a:p>
                      <a:pPr marL="0" marR="0" lvl="0" indent="0" algn="l" rtl="0">
                        <a:spcBef>
                          <a:spcPts val="0"/>
                        </a:spcBef>
                        <a:spcAft>
                          <a:spcPts val="0"/>
                        </a:spcAft>
                        <a:buClr>
                          <a:schemeClr val="dk1"/>
                        </a:buClr>
                        <a:buSzPts val="2800"/>
                        <a:buFont typeface="Corbel"/>
                        <a:buNone/>
                      </a:pPr>
                      <a:r>
                        <a:rPr lang="en-US" sz="2800" u="none" strike="noStrike" cap="none"/>
                        <a:t>Gender</a:t>
                      </a:r>
                      <a:endParaRPr sz="2800" b="1" u="none" strike="noStrike" cap="none"/>
                    </a:p>
                  </a:txBody>
                  <a:tcPr marL="105675" marR="105675" marT="105675" marB="105675"/>
                </a:tc>
                <a:tc>
                  <a:txBody>
                    <a:bodyPr/>
                    <a:lstStyle/>
                    <a:p>
                      <a:pPr marL="0" marR="0" lvl="0" indent="0" algn="l" rtl="0">
                        <a:spcBef>
                          <a:spcPts val="0"/>
                        </a:spcBef>
                        <a:spcAft>
                          <a:spcPts val="0"/>
                        </a:spcAft>
                        <a:buClr>
                          <a:schemeClr val="dk1"/>
                        </a:buClr>
                        <a:buSzPts val="2800"/>
                        <a:buFont typeface="Corbel"/>
                        <a:buNone/>
                      </a:pPr>
                      <a:r>
                        <a:rPr lang="en-US" sz="2800" u="none" strike="noStrike" cap="none"/>
                        <a:t>Male</a:t>
                      </a:r>
                      <a:endParaRPr/>
                    </a:p>
                  </a:txBody>
                  <a:tcPr marL="105675" marR="105675" marT="105675" marB="105675"/>
                </a:tc>
                <a:extLst>
                  <a:ext uri="{0D108BD9-81ED-4DB2-BD59-A6C34878D82A}">
                    <a16:rowId xmlns:a16="http://schemas.microsoft.com/office/drawing/2014/main" val="10001"/>
                  </a:ext>
                </a:extLst>
              </a:tr>
              <a:tr h="611500">
                <a:tc>
                  <a:txBody>
                    <a:bodyPr/>
                    <a:lstStyle/>
                    <a:p>
                      <a:pPr marL="0" marR="0" lvl="0" indent="0" algn="l" rtl="0">
                        <a:spcBef>
                          <a:spcPts val="0"/>
                        </a:spcBef>
                        <a:spcAft>
                          <a:spcPts val="0"/>
                        </a:spcAft>
                        <a:buClr>
                          <a:schemeClr val="dk1"/>
                        </a:buClr>
                        <a:buSzPts val="2800"/>
                        <a:buFont typeface="Corbel"/>
                        <a:buNone/>
                      </a:pPr>
                      <a:r>
                        <a:rPr lang="en-US" sz="2800" u="none" strike="noStrike" cap="none"/>
                        <a:t>Race</a:t>
                      </a:r>
                      <a:endParaRPr sz="2800" b="1" u="none" strike="noStrike" cap="none"/>
                    </a:p>
                  </a:txBody>
                  <a:tcPr marL="105675" marR="105675" marT="105675" marB="105675"/>
                </a:tc>
                <a:tc>
                  <a:txBody>
                    <a:bodyPr/>
                    <a:lstStyle/>
                    <a:p>
                      <a:pPr marL="0" marR="0" lvl="0" indent="0" algn="l" rtl="0">
                        <a:spcBef>
                          <a:spcPts val="0"/>
                        </a:spcBef>
                        <a:spcAft>
                          <a:spcPts val="0"/>
                        </a:spcAft>
                        <a:buClr>
                          <a:schemeClr val="dk1"/>
                        </a:buClr>
                        <a:buSzPts val="2800"/>
                        <a:buFont typeface="Corbel"/>
                        <a:buNone/>
                      </a:pPr>
                      <a:r>
                        <a:rPr lang="en-US" sz="2800" u="none" strike="noStrike" cap="none"/>
                        <a:t>Black</a:t>
                      </a:r>
                      <a:endParaRPr/>
                    </a:p>
                  </a:txBody>
                  <a:tcPr marL="105675" marR="105675" marT="105675" marB="105675"/>
                </a:tc>
                <a:extLst>
                  <a:ext uri="{0D108BD9-81ED-4DB2-BD59-A6C34878D82A}">
                    <a16:rowId xmlns:a16="http://schemas.microsoft.com/office/drawing/2014/main" val="10002"/>
                  </a:ext>
                </a:extLst>
              </a:tr>
              <a:tr h="611500">
                <a:tc>
                  <a:txBody>
                    <a:bodyPr/>
                    <a:lstStyle/>
                    <a:p>
                      <a:pPr marL="0" marR="0" lvl="0" indent="0" algn="l" rtl="0">
                        <a:spcBef>
                          <a:spcPts val="0"/>
                        </a:spcBef>
                        <a:spcAft>
                          <a:spcPts val="0"/>
                        </a:spcAft>
                        <a:buClr>
                          <a:schemeClr val="dk1"/>
                        </a:buClr>
                        <a:buSzPts val="2800"/>
                        <a:buFont typeface="Corbel"/>
                        <a:buNone/>
                      </a:pPr>
                      <a:r>
                        <a:rPr lang="en-US" sz="2800"/>
                        <a:t>Division</a:t>
                      </a:r>
                      <a:endParaRPr sz="2800" b="1" u="none" strike="noStrike" cap="none"/>
                    </a:p>
                  </a:txBody>
                  <a:tcPr marL="105675" marR="105675" marT="105675" marB="105675"/>
                </a:tc>
                <a:tc>
                  <a:txBody>
                    <a:bodyPr/>
                    <a:lstStyle/>
                    <a:p>
                      <a:pPr marL="0" marR="0" lvl="0" indent="0" algn="l" rtl="0">
                        <a:spcBef>
                          <a:spcPts val="0"/>
                        </a:spcBef>
                        <a:spcAft>
                          <a:spcPts val="0"/>
                        </a:spcAft>
                        <a:buClr>
                          <a:schemeClr val="dk1"/>
                        </a:buClr>
                        <a:buSzPts val="2800"/>
                        <a:buFont typeface="Corbel"/>
                        <a:buNone/>
                      </a:pPr>
                      <a:r>
                        <a:rPr lang="en-US" sz="2800" u="none" strike="noStrike" cap="none"/>
                        <a:t>Southeast</a:t>
                      </a:r>
                      <a:endParaRPr/>
                    </a:p>
                  </a:txBody>
                  <a:tcPr marL="105675" marR="105675" marT="105675" marB="105675"/>
                </a:tc>
                <a:extLst>
                  <a:ext uri="{0D108BD9-81ED-4DB2-BD59-A6C34878D82A}">
                    <a16:rowId xmlns:a16="http://schemas.microsoft.com/office/drawing/2014/main" val="10003"/>
                  </a:ext>
                </a:extLst>
              </a:tr>
              <a:tr h="611500">
                <a:tc>
                  <a:txBody>
                    <a:bodyPr/>
                    <a:lstStyle/>
                    <a:p>
                      <a:pPr marL="0" marR="0" lvl="0" indent="0" algn="l" rtl="0">
                        <a:spcBef>
                          <a:spcPts val="0"/>
                        </a:spcBef>
                        <a:spcAft>
                          <a:spcPts val="0"/>
                        </a:spcAft>
                        <a:buClr>
                          <a:schemeClr val="dk1"/>
                        </a:buClr>
                        <a:buSzPts val="2800"/>
                        <a:buFont typeface="Corbel"/>
                        <a:buNone/>
                      </a:pPr>
                      <a:r>
                        <a:rPr lang="en-US" sz="2800" u="none" strike="noStrike" cap="none"/>
                        <a:t>Day of the week</a:t>
                      </a:r>
                      <a:endParaRPr sz="2800" b="1" u="none" strike="noStrike" cap="none"/>
                    </a:p>
                  </a:txBody>
                  <a:tcPr marL="105675" marR="105675" marT="105675" marB="105675"/>
                </a:tc>
                <a:tc>
                  <a:txBody>
                    <a:bodyPr/>
                    <a:lstStyle/>
                    <a:p>
                      <a:pPr marL="0" marR="0" lvl="0" indent="0" algn="l" rtl="0">
                        <a:spcBef>
                          <a:spcPts val="0"/>
                        </a:spcBef>
                        <a:spcAft>
                          <a:spcPts val="0"/>
                        </a:spcAft>
                        <a:buClr>
                          <a:schemeClr val="dk1"/>
                        </a:buClr>
                        <a:buSzPts val="2800"/>
                        <a:buFont typeface="Corbel"/>
                        <a:buNone/>
                      </a:pPr>
                      <a:r>
                        <a:rPr lang="en-US" sz="2800" u="none" strike="noStrike" cap="none"/>
                        <a:t>Saturday - Sunday</a:t>
                      </a:r>
                      <a:endParaRPr/>
                    </a:p>
                  </a:txBody>
                  <a:tcPr marL="105675" marR="105675" marT="105675" marB="105675"/>
                </a:tc>
                <a:extLst>
                  <a:ext uri="{0D108BD9-81ED-4DB2-BD59-A6C34878D82A}">
                    <a16:rowId xmlns:a16="http://schemas.microsoft.com/office/drawing/2014/main" val="10004"/>
                  </a:ext>
                </a:extLst>
              </a:tr>
              <a:tr h="611500">
                <a:tc>
                  <a:txBody>
                    <a:bodyPr/>
                    <a:lstStyle/>
                    <a:p>
                      <a:pPr marL="0" marR="0" lvl="0" indent="0" algn="l" rtl="0">
                        <a:spcBef>
                          <a:spcPts val="0"/>
                        </a:spcBef>
                        <a:spcAft>
                          <a:spcPts val="0"/>
                        </a:spcAft>
                        <a:buClr>
                          <a:schemeClr val="dk1"/>
                        </a:buClr>
                        <a:buSzPts val="2800"/>
                        <a:buFont typeface="Corbel"/>
                        <a:buNone/>
                      </a:pPr>
                      <a:r>
                        <a:rPr lang="en-US" sz="2800" u="none" strike="noStrike" cap="none"/>
                        <a:t>Month</a:t>
                      </a:r>
                      <a:endParaRPr sz="2800" b="1" u="none" strike="noStrike" cap="none"/>
                    </a:p>
                  </a:txBody>
                  <a:tcPr marL="105675" marR="105675" marT="105675" marB="105675"/>
                </a:tc>
                <a:tc>
                  <a:txBody>
                    <a:bodyPr/>
                    <a:lstStyle/>
                    <a:p>
                      <a:pPr marL="0" marR="0" lvl="0" indent="0" algn="l" rtl="0">
                        <a:spcBef>
                          <a:spcPts val="0"/>
                        </a:spcBef>
                        <a:spcAft>
                          <a:spcPts val="0"/>
                        </a:spcAft>
                        <a:buClr>
                          <a:schemeClr val="dk1"/>
                        </a:buClr>
                        <a:buSzPts val="2800"/>
                        <a:buFont typeface="Corbel"/>
                        <a:buNone/>
                      </a:pPr>
                      <a:r>
                        <a:rPr lang="en-US" sz="2800" u="none" strike="noStrike" cap="none"/>
                        <a:t>July - September</a:t>
                      </a:r>
                      <a:endParaRPr/>
                    </a:p>
                  </a:txBody>
                  <a:tcPr marL="105675" marR="105675" marT="105675" marB="105675"/>
                </a:tc>
                <a:extLst>
                  <a:ext uri="{0D108BD9-81ED-4DB2-BD59-A6C34878D82A}">
                    <a16:rowId xmlns:a16="http://schemas.microsoft.com/office/drawing/2014/main" val="10005"/>
                  </a:ext>
                </a:extLst>
              </a:tr>
            </a:tbl>
          </a:graphicData>
        </a:graphic>
      </p:graphicFrame>
      <p:sp>
        <p:nvSpPr>
          <p:cNvPr id="525" name="Google Shape;525;p59"/>
          <p:cNvSpPr/>
          <p:nvPr/>
        </p:nvSpPr>
        <p:spPr>
          <a:xfrm>
            <a:off x="656693" y="56384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Conclusion - Victim Profile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graphicFrame>
        <p:nvGraphicFramePr>
          <p:cNvPr id="530" name="Google Shape;530;p60"/>
          <p:cNvGraphicFramePr/>
          <p:nvPr/>
        </p:nvGraphicFramePr>
        <p:xfrm>
          <a:off x="2552700" y="1419225"/>
          <a:ext cx="8267700" cy="1800225"/>
        </p:xfrm>
        <a:graphic>
          <a:graphicData uri="http://schemas.openxmlformats.org/drawingml/2006/table">
            <a:tbl>
              <a:tblPr firstCol="1" bandRow="1">
                <a:noFill/>
                <a:tableStyleId>{0DF0D2DE-8BFA-4F3F-82AB-2487FA10A5E8}</a:tableStyleId>
              </a:tblPr>
              <a:tblGrid>
                <a:gridCol w="4133850">
                  <a:extLst>
                    <a:ext uri="{9D8B030D-6E8A-4147-A177-3AD203B41FA5}">
                      <a16:colId xmlns:a16="http://schemas.microsoft.com/office/drawing/2014/main" val="20000"/>
                    </a:ext>
                  </a:extLst>
                </a:gridCol>
                <a:gridCol w="4133850">
                  <a:extLst>
                    <a:ext uri="{9D8B030D-6E8A-4147-A177-3AD203B41FA5}">
                      <a16:colId xmlns:a16="http://schemas.microsoft.com/office/drawing/2014/main" val="20001"/>
                    </a:ext>
                  </a:extLst>
                </a:gridCol>
              </a:tblGrid>
              <a:tr h="600075">
                <a:tc>
                  <a:txBody>
                    <a:bodyPr/>
                    <a:lstStyle/>
                    <a:p>
                      <a:pPr marL="0" marR="0" lvl="0" indent="0" algn="l" rtl="0">
                        <a:spcBef>
                          <a:spcPts val="0"/>
                        </a:spcBef>
                        <a:spcAft>
                          <a:spcPts val="0"/>
                        </a:spcAft>
                        <a:buClr>
                          <a:schemeClr val="dk1"/>
                        </a:buClr>
                        <a:buSzPts val="2400"/>
                        <a:buFont typeface="Corbel"/>
                        <a:buNone/>
                      </a:pPr>
                      <a:r>
                        <a:rPr lang="en-US" sz="2400"/>
                        <a:t>Division</a:t>
                      </a:r>
                      <a:endParaRPr sz="2400" b="1" u="none" strike="noStrike" cap="none"/>
                    </a:p>
                  </a:txBody>
                  <a:tcPr marL="91425" marR="91425" marT="91425" marB="91425"/>
                </a:tc>
                <a:tc>
                  <a:txBody>
                    <a:bodyPr/>
                    <a:lstStyle/>
                    <a:p>
                      <a:pPr marL="0" marR="0" lvl="0" indent="0" algn="l" rtl="0">
                        <a:spcBef>
                          <a:spcPts val="0"/>
                        </a:spcBef>
                        <a:spcAft>
                          <a:spcPts val="0"/>
                        </a:spcAft>
                        <a:buClr>
                          <a:schemeClr val="dk1"/>
                        </a:buClr>
                        <a:buSzPts val="2400"/>
                        <a:buFont typeface="Corbel"/>
                        <a:buNone/>
                      </a:pPr>
                      <a:r>
                        <a:rPr lang="en-US" sz="2400" u="none" strike="noStrike" cap="none"/>
                        <a:t>North Central and Southeast</a:t>
                      </a:r>
                      <a:endParaRPr sz="2400" u="none" strike="noStrike" cap="none"/>
                    </a:p>
                  </a:txBody>
                  <a:tcPr marL="91425" marR="91425" marT="91425" marB="91425"/>
                </a:tc>
                <a:extLst>
                  <a:ext uri="{0D108BD9-81ED-4DB2-BD59-A6C34878D82A}">
                    <a16:rowId xmlns:a16="http://schemas.microsoft.com/office/drawing/2014/main" val="10000"/>
                  </a:ext>
                </a:extLst>
              </a:tr>
              <a:tr h="600075">
                <a:tc>
                  <a:txBody>
                    <a:bodyPr/>
                    <a:lstStyle/>
                    <a:p>
                      <a:pPr marL="0" marR="0" lvl="0" indent="0" algn="l" rtl="0">
                        <a:spcBef>
                          <a:spcPts val="0"/>
                        </a:spcBef>
                        <a:spcAft>
                          <a:spcPts val="0"/>
                        </a:spcAft>
                        <a:buClr>
                          <a:schemeClr val="dk1"/>
                        </a:buClr>
                        <a:buSzPts val="2400"/>
                        <a:buFont typeface="Corbel"/>
                        <a:buNone/>
                      </a:pPr>
                      <a:r>
                        <a:rPr lang="en-US" sz="2400" u="none" strike="noStrike" cap="none"/>
                        <a:t>Day of the week</a:t>
                      </a:r>
                      <a:endParaRPr sz="2400" b="1" u="none" strike="noStrike" cap="none"/>
                    </a:p>
                  </a:txBody>
                  <a:tcPr marL="91425" marR="91425" marT="91425" marB="91425"/>
                </a:tc>
                <a:tc>
                  <a:txBody>
                    <a:bodyPr/>
                    <a:lstStyle/>
                    <a:p>
                      <a:pPr marL="0" marR="0" lvl="0" indent="0" algn="l" rtl="0">
                        <a:spcBef>
                          <a:spcPts val="0"/>
                        </a:spcBef>
                        <a:spcAft>
                          <a:spcPts val="0"/>
                        </a:spcAft>
                        <a:buClr>
                          <a:schemeClr val="dk1"/>
                        </a:buClr>
                        <a:buSzPts val="2400"/>
                        <a:buFont typeface="Corbel"/>
                        <a:buNone/>
                      </a:pPr>
                      <a:r>
                        <a:rPr lang="en-US" sz="2400" u="none" strike="noStrike" cap="none"/>
                        <a:t>Saturday - Sunday</a:t>
                      </a:r>
                      <a:endParaRPr sz="2400" u="none" strike="noStrike" cap="none"/>
                    </a:p>
                  </a:txBody>
                  <a:tcPr marL="91425" marR="91425" marT="91425" marB="91425"/>
                </a:tc>
                <a:extLst>
                  <a:ext uri="{0D108BD9-81ED-4DB2-BD59-A6C34878D82A}">
                    <a16:rowId xmlns:a16="http://schemas.microsoft.com/office/drawing/2014/main" val="10001"/>
                  </a:ext>
                </a:extLst>
              </a:tr>
              <a:tr h="600075">
                <a:tc>
                  <a:txBody>
                    <a:bodyPr/>
                    <a:lstStyle/>
                    <a:p>
                      <a:pPr marL="0" marR="0" lvl="0" indent="0" algn="l" rtl="0">
                        <a:spcBef>
                          <a:spcPts val="0"/>
                        </a:spcBef>
                        <a:spcAft>
                          <a:spcPts val="0"/>
                        </a:spcAft>
                        <a:buClr>
                          <a:schemeClr val="dk1"/>
                        </a:buClr>
                        <a:buSzPts val="2400"/>
                        <a:buFont typeface="Corbel"/>
                        <a:buNone/>
                      </a:pPr>
                      <a:r>
                        <a:rPr lang="en-US" sz="2400" u="none" strike="noStrike" cap="none"/>
                        <a:t>Month</a:t>
                      </a:r>
                      <a:endParaRPr sz="2400" b="1" u="none" strike="noStrike" cap="none"/>
                    </a:p>
                  </a:txBody>
                  <a:tcPr marL="91425" marR="91425" marT="91425" marB="91425"/>
                </a:tc>
                <a:tc>
                  <a:txBody>
                    <a:bodyPr/>
                    <a:lstStyle/>
                    <a:p>
                      <a:pPr marL="0" marR="0" lvl="0" indent="0" algn="l" rtl="0">
                        <a:spcBef>
                          <a:spcPts val="0"/>
                        </a:spcBef>
                        <a:spcAft>
                          <a:spcPts val="0"/>
                        </a:spcAft>
                        <a:buClr>
                          <a:schemeClr val="dk1"/>
                        </a:buClr>
                        <a:buSzPts val="2400"/>
                        <a:buFont typeface="Corbel"/>
                        <a:buNone/>
                      </a:pPr>
                      <a:r>
                        <a:rPr lang="en-US" sz="2400" u="none" strike="noStrike" cap="none"/>
                        <a:t>June - August</a:t>
                      </a:r>
                      <a:endParaRPr sz="2400" u="none" strike="noStrike" cap="none"/>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531" name="Google Shape;531;p60"/>
          <p:cNvGraphicFramePr/>
          <p:nvPr/>
        </p:nvGraphicFramePr>
        <p:xfrm>
          <a:off x="2552700" y="4748714"/>
          <a:ext cx="8201000" cy="1645830"/>
        </p:xfrm>
        <a:graphic>
          <a:graphicData uri="http://schemas.openxmlformats.org/drawingml/2006/table">
            <a:tbl>
              <a:tblPr firstCol="1" bandRow="1">
                <a:noFill/>
                <a:tableStyleId>{EC245D78-1AA5-4309-BC80-B75EA8A51E56}</a:tableStyleId>
              </a:tblPr>
              <a:tblGrid>
                <a:gridCol w="4100500">
                  <a:extLst>
                    <a:ext uri="{9D8B030D-6E8A-4147-A177-3AD203B41FA5}">
                      <a16:colId xmlns:a16="http://schemas.microsoft.com/office/drawing/2014/main" val="20000"/>
                    </a:ext>
                  </a:extLst>
                </a:gridCol>
                <a:gridCol w="4100500">
                  <a:extLst>
                    <a:ext uri="{9D8B030D-6E8A-4147-A177-3AD203B41FA5}">
                      <a16:colId xmlns:a16="http://schemas.microsoft.com/office/drawing/2014/main" val="20001"/>
                    </a:ext>
                  </a:extLst>
                </a:gridCol>
              </a:tblGrid>
              <a:tr h="524975">
                <a:tc>
                  <a:txBody>
                    <a:bodyPr/>
                    <a:lstStyle/>
                    <a:p>
                      <a:pPr marL="0" marR="0" lvl="0" indent="0" algn="l" rtl="0">
                        <a:spcBef>
                          <a:spcPts val="0"/>
                        </a:spcBef>
                        <a:spcAft>
                          <a:spcPts val="0"/>
                        </a:spcAft>
                        <a:buClr>
                          <a:schemeClr val="dk1"/>
                        </a:buClr>
                        <a:buSzPts val="2400"/>
                        <a:buFont typeface="Corbel"/>
                        <a:buNone/>
                      </a:pPr>
                      <a:r>
                        <a:rPr lang="en-US" sz="2400"/>
                        <a:t>Division</a:t>
                      </a:r>
                      <a:endParaRPr sz="2400" b="1" u="none" strike="noStrike" cap="none"/>
                    </a:p>
                  </a:txBody>
                  <a:tcPr marL="91425" marR="91425" marT="91425" marB="91425"/>
                </a:tc>
                <a:tc>
                  <a:txBody>
                    <a:bodyPr/>
                    <a:lstStyle/>
                    <a:p>
                      <a:pPr marL="0" marR="0" lvl="0" indent="0" algn="l" rtl="0">
                        <a:spcBef>
                          <a:spcPts val="0"/>
                        </a:spcBef>
                        <a:spcAft>
                          <a:spcPts val="0"/>
                        </a:spcAft>
                        <a:buClr>
                          <a:schemeClr val="dk1"/>
                        </a:buClr>
                        <a:buSzPts val="2400"/>
                        <a:buFont typeface="Corbel"/>
                        <a:buNone/>
                      </a:pPr>
                      <a:r>
                        <a:rPr lang="en-US" sz="2400" u="none" strike="noStrike" cap="none"/>
                        <a:t>North Central</a:t>
                      </a:r>
                      <a:endParaRPr sz="2400" u="none" strike="noStrike" cap="none"/>
                    </a:p>
                  </a:txBody>
                  <a:tcPr marL="91425" marR="91425" marT="91425" marB="91425"/>
                </a:tc>
                <a:extLst>
                  <a:ext uri="{0D108BD9-81ED-4DB2-BD59-A6C34878D82A}">
                    <a16:rowId xmlns:a16="http://schemas.microsoft.com/office/drawing/2014/main" val="10000"/>
                  </a:ext>
                </a:extLst>
              </a:tr>
              <a:tr h="524975">
                <a:tc>
                  <a:txBody>
                    <a:bodyPr/>
                    <a:lstStyle/>
                    <a:p>
                      <a:pPr marL="0" marR="0" lvl="0" indent="0" algn="l" rtl="0">
                        <a:spcBef>
                          <a:spcPts val="0"/>
                        </a:spcBef>
                        <a:spcAft>
                          <a:spcPts val="0"/>
                        </a:spcAft>
                        <a:buClr>
                          <a:schemeClr val="dk1"/>
                        </a:buClr>
                        <a:buSzPts val="2400"/>
                        <a:buFont typeface="Corbel"/>
                        <a:buNone/>
                      </a:pPr>
                      <a:r>
                        <a:rPr lang="en-US" sz="2400" u="none" strike="noStrike" cap="none"/>
                        <a:t>Day of the week</a:t>
                      </a:r>
                      <a:endParaRPr sz="2400" b="1" u="none" strike="noStrike" cap="none"/>
                    </a:p>
                  </a:txBody>
                  <a:tcPr marL="91425" marR="91425" marT="91425" marB="91425"/>
                </a:tc>
                <a:tc>
                  <a:txBody>
                    <a:bodyPr/>
                    <a:lstStyle/>
                    <a:p>
                      <a:pPr marL="0" marR="0" lvl="0" indent="0" algn="l" rtl="0">
                        <a:spcBef>
                          <a:spcPts val="0"/>
                        </a:spcBef>
                        <a:spcAft>
                          <a:spcPts val="0"/>
                        </a:spcAft>
                        <a:buClr>
                          <a:schemeClr val="dk1"/>
                        </a:buClr>
                        <a:buSzPts val="2400"/>
                        <a:buFont typeface="Corbel"/>
                        <a:buNone/>
                      </a:pPr>
                      <a:r>
                        <a:rPr lang="en-US" sz="2400" u="none" strike="noStrike" cap="none"/>
                        <a:t>Tuesday - Wednesday</a:t>
                      </a:r>
                      <a:endParaRPr sz="2400" u="none" strike="noStrike" cap="none"/>
                    </a:p>
                  </a:txBody>
                  <a:tcPr marL="91425" marR="91425" marT="91425" marB="91425"/>
                </a:tc>
                <a:extLst>
                  <a:ext uri="{0D108BD9-81ED-4DB2-BD59-A6C34878D82A}">
                    <a16:rowId xmlns:a16="http://schemas.microsoft.com/office/drawing/2014/main" val="10001"/>
                  </a:ext>
                </a:extLst>
              </a:tr>
              <a:tr h="524975">
                <a:tc>
                  <a:txBody>
                    <a:bodyPr/>
                    <a:lstStyle/>
                    <a:p>
                      <a:pPr marL="0" marR="0" lvl="0" indent="0" algn="l" rtl="0">
                        <a:spcBef>
                          <a:spcPts val="0"/>
                        </a:spcBef>
                        <a:spcAft>
                          <a:spcPts val="0"/>
                        </a:spcAft>
                        <a:buClr>
                          <a:schemeClr val="dk1"/>
                        </a:buClr>
                        <a:buSzPts val="2400"/>
                        <a:buFont typeface="Corbel"/>
                        <a:buNone/>
                      </a:pPr>
                      <a:r>
                        <a:rPr lang="en-US" sz="2400" u="none" strike="noStrike" cap="none"/>
                        <a:t>Month</a:t>
                      </a:r>
                      <a:endParaRPr sz="2400" b="1" u="none" strike="noStrike" cap="none"/>
                    </a:p>
                  </a:txBody>
                  <a:tcPr marL="91425" marR="91425" marT="91425" marB="91425"/>
                </a:tc>
                <a:tc>
                  <a:txBody>
                    <a:bodyPr/>
                    <a:lstStyle/>
                    <a:p>
                      <a:pPr marL="0" marR="0" lvl="0" indent="0" algn="l" rtl="0">
                        <a:spcBef>
                          <a:spcPts val="0"/>
                        </a:spcBef>
                        <a:spcAft>
                          <a:spcPts val="0"/>
                        </a:spcAft>
                        <a:buClr>
                          <a:schemeClr val="dk1"/>
                        </a:buClr>
                        <a:buSzPts val="2400"/>
                        <a:buFont typeface="Corbel"/>
                        <a:buNone/>
                      </a:pPr>
                      <a:r>
                        <a:rPr lang="en-US" sz="2400" u="none" strike="noStrike" cap="none"/>
                        <a:t>January - April</a:t>
                      </a:r>
                      <a:endParaRPr sz="2400" u="none" strike="noStrike" cap="none"/>
                    </a:p>
                  </a:txBody>
                  <a:tcPr marL="91425" marR="91425" marT="91425" marB="91425"/>
                </a:tc>
                <a:extLst>
                  <a:ext uri="{0D108BD9-81ED-4DB2-BD59-A6C34878D82A}">
                    <a16:rowId xmlns:a16="http://schemas.microsoft.com/office/drawing/2014/main" val="10002"/>
                  </a:ext>
                </a:extLst>
              </a:tr>
            </a:tbl>
          </a:graphicData>
        </a:graphic>
      </p:graphicFrame>
      <p:sp>
        <p:nvSpPr>
          <p:cNvPr id="532" name="Google Shape;532;p60"/>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Fastest </a:t>
            </a:r>
            <a:r>
              <a:rPr lang="en-US" sz="3509" b="1">
                <a:latin typeface="Corbel"/>
                <a:ea typeface="Corbel"/>
                <a:cs typeface="Corbel"/>
                <a:sym typeface="Corbel"/>
              </a:rPr>
              <a:t>Division</a:t>
            </a:r>
            <a:r>
              <a:rPr lang="en-US" sz="3509" b="1" i="0" u="none" strike="noStrike" cap="none">
                <a:latin typeface="Corbel"/>
                <a:ea typeface="Corbel"/>
                <a:cs typeface="Corbel"/>
                <a:sym typeface="Corbel"/>
              </a:rPr>
              <a:t> Served</a:t>
            </a:r>
            <a:endParaRPr/>
          </a:p>
        </p:txBody>
      </p:sp>
      <p:sp>
        <p:nvSpPr>
          <p:cNvPr id="533" name="Google Shape;533;p60"/>
          <p:cNvSpPr/>
          <p:nvPr/>
        </p:nvSpPr>
        <p:spPr>
          <a:xfrm>
            <a:off x="279400" y="3834995"/>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Safest </a:t>
            </a:r>
            <a:r>
              <a:rPr lang="en-US" sz="3509" b="1">
                <a:latin typeface="Corbel"/>
                <a:ea typeface="Corbel"/>
                <a:cs typeface="Corbel"/>
                <a:sym typeface="Corbel"/>
              </a:rPr>
              <a:t>Division</a:t>
            </a:r>
            <a:r>
              <a:rPr lang="en-US" sz="3509" b="1" i="0" u="none" strike="noStrike" cap="none">
                <a:latin typeface="Corbel"/>
                <a:ea typeface="Corbel"/>
                <a:cs typeface="Corbel"/>
                <a:sym typeface="Corbel"/>
              </a:rPr>
              <a:t> Served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7"/>
        <p:cNvGrpSpPr/>
        <p:nvPr/>
      </p:nvGrpSpPr>
      <p:grpSpPr>
        <a:xfrm>
          <a:off x="0" y="0"/>
          <a:ext cx="0" cy="0"/>
          <a:chOff x="0" y="0"/>
          <a:chExt cx="0" cy="0"/>
        </a:xfrm>
      </p:grpSpPr>
      <p:sp>
        <p:nvSpPr>
          <p:cNvPr id="538" name="Google Shape;538;p61"/>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pic>
        <p:nvPicPr>
          <p:cNvPr id="539" name="Google Shape;539;p61"/>
          <p:cNvPicPr preferRelativeResize="0"/>
          <p:nvPr/>
        </p:nvPicPr>
        <p:blipFill rotWithShape="1">
          <a:blip r:embed="rId4">
            <a:alphaModFix/>
          </a:blip>
          <a:srcRect l="8578" r="14153" b="-1"/>
          <a:stretch/>
        </p:blipFill>
        <p:spPr>
          <a:xfrm>
            <a:off x="6892924" y="10"/>
            <a:ext cx="5299077" cy="6857990"/>
          </a:xfrm>
          <a:custGeom>
            <a:avLst/>
            <a:gdLst/>
            <a:ahLst/>
            <a:cxnLst/>
            <a:rect l="l" t="t" r="r" b="b"/>
            <a:pathLst>
              <a:path w="5299077" h="6858000" extrusionOk="0">
                <a:moveTo>
                  <a:pt x="836871" y="0"/>
                </a:moveTo>
                <a:lnTo>
                  <a:pt x="5299077" y="0"/>
                </a:lnTo>
                <a:lnTo>
                  <a:pt x="5299077" y="6858000"/>
                </a:lnTo>
                <a:lnTo>
                  <a:pt x="1911312" y="6858000"/>
                </a:lnTo>
                <a:lnTo>
                  <a:pt x="0" y="5333999"/>
                </a:lnTo>
                <a:close/>
              </a:path>
            </a:pathLst>
          </a:custGeom>
          <a:noFill/>
          <a:ln>
            <a:noFill/>
          </a:ln>
        </p:spPr>
      </p:pic>
      <p:grpSp>
        <p:nvGrpSpPr>
          <p:cNvPr id="540" name="Google Shape;540;p61"/>
          <p:cNvGrpSpPr/>
          <p:nvPr/>
        </p:nvGrpSpPr>
        <p:grpSpPr>
          <a:xfrm>
            <a:off x="6232760" y="0"/>
            <a:ext cx="2436813" cy="6858001"/>
            <a:chOff x="1320800" y="0"/>
            <a:chExt cx="2436813" cy="6858001"/>
          </a:xfrm>
        </p:grpSpPr>
        <p:sp>
          <p:nvSpPr>
            <p:cNvPr id="541" name="Google Shape;541;p61"/>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542" name="Google Shape;542;p61"/>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543" name="Google Shape;543;p61"/>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544" name="Google Shape;544;p61"/>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545" name="Google Shape;545;p61"/>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546" name="Google Shape;546;p61"/>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547" name="Google Shape;547;p61"/>
          <p:cNvSpPr txBox="1">
            <a:spLocks noGrp="1"/>
          </p:cNvSpPr>
          <p:nvPr>
            <p:ph type="body" idx="1"/>
          </p:nvPr>
        </p:nvSpPr>
        <p:spPr>
          <a:xfrm>
            <a:off x="505355" y="1714501"/>
            <a:ext cx="5398793" cy="4076700"/>
          </a:xfrm>
          <a:prstGeom prst="rect">
            <a:avLst/>
          </a:prstGeom>
          <a:noFill/>
          <a:ln>
            <a:noFill/>
          </a:ln>
        </p:spPr>
        <p:txBody>
          <a:bodyPr spcFirstLastPara="1" wrap="square" lIns="91425" tIns="45700" rIns="91425" bIns="45700" anchor="ctr" anchorCtr="0">
            <a:noAutofit/>
          </a:bodyPr>
          <a:lstStyle/>
          <a:p>
            <a:pPr marL="457200" lvl="0" indent="-342900" algn="l" rtl="0">
              <a:lnSpc>
                <a:spcPct val="90000"/>
              </a:lnSpc>
              <a:spcBef>
                <a:spcPts val="400"/>
              </a:spcBef>
              <a:spcAft>
                <a:spcPts val="0"/>
              </a:spcAft>
              <a:buSzPts val="2900"/>
              <a:buChar char="❏"/>
            </a:pPr>
            <a:r>
              <a:rPr lang="en-US" sz="2000" cap="none">
                <a:solidFill>
                  <a:schemeClr val="dk1"/>
                </a:solidFill>
                <a:latin typeface="Corbel"/>
                <a:ea typeface="Corbel"/>
                <a:cs typeface="Corbel"/>
                <a:sym typeface="Corbel"/>
              </a:rPr>
              <a:t>Address officer location to troubled areas</a:t>
            </a:r>
            <a:endParaRPr/>
          </a:p>
          <a:p>
            <a:pPr marL="457200" lvl="0" indent="-342900" algn="l" rtl="0">
              <a:lnSpc>
                <a:spcPct val="90000"/>
              </a:lnSpc>
              <a:spcBef>
                <a:spcPts val="1000"/>
              </a:spcBef>
              <a:spcAft>
                <a:spcPts val="0"/>
              </a:spcAft>
              <a:buSzPts val="2900"/>
              <a:buChar char="❏"/>
            </a:pPr>
            <a:r>
              <a:rPr lang="en-US" sz="2000" cap="none">
                <a:solidFill>
                  <a:schemeClr val="dk1"/>
                </a:solidFill>
                <a:latin typeface="Corbel"/>
                <a:ea typeface="Corbel"/>
                <a:cs typeface="Corbel"/>
                <a:sym typeface="Corbel"/>
              </a:rPr>
              <a:t>Staffing levels at times when crime and violent crime is at its highest</a:t>
            </a:r>
            <a:endParaRPr/>
          </a:p>
          <a:p>
            <a:pPr marL="457200" lvl="0" indent="-342900" algn="l" rtl="0">
              <a:lnSpc>
                <a:spcPct val="90000"/>
              </a:lnSpc>
              <a:spcBef>
                <a:spcPts val="1000"/>
              </a:spcBef>
              <a:spcAft>
                <a:spcPts val="0"/>
              </a:spcAft>
              <a:buSzPts val="2900"/>
              <a:buChar char="❏"/>
            </a:pPr>
            <a:r>
              <a:rPr lang="en-US" sz="2000" cap="none">
                <a:solidFill>
                  <a:schemeClr val="dk1"/>
                </a:solidFill>
                <a:latin typeface="Corbel"/>
                <a:ea typeface="Corbel"/>
                <a:cs typeface="Corbel"/>
                <a:sym typeface="Corbel"/>
              </a:rPr>
              <a:t>Community outreach to </a:t>
            </a:r>
            <a:r>
              <a:rPr lang="en-US" sz="2000"/>
              <a:t>neighborhoods</a:t>
            </a:r>
            <a:r>
              <a:rPr lang="en-US" sz="2000" cap="none">
                <a:solidFill>
                  <a:schemeClr val="dk1"/>
                </a:solidFill>
                <a:latin typeface="Corbel"/>
                <a:ea typeface="Corbel"/>
                <a:cs typeface="Corbel"/>
                <a:sym typeface="Corbel"/>
              </a:rPr>
              <a:t> most crime </a:t>
            </a:r>
            <a:r>
              <a:rPr lang="en-US" sz="2000"/>
              <a:t>occurs</a:t>
            </a:r>
            <a:endParaRPr sz="2000"/>
          </a:p>
          <a:p>
            <a:pPr marL="457200" lvl="0" indent="-342900" algn="l" rtl="0">
              <a:lnSpc>
                <a:spcPct val="90000"/>
              </a:lnSpc>
              <a:spcBef>
                <a:spcPts val="1000"/>
              </a:spcBef>
              <a:spcAft>
                <a:spcPts val="0"/>
              </a:spcAft>
              <a:buSzPts val="2900"/>
              <a:buChar char="❏"/>
            </a:pPr>
            <a:r>
              <a:rPr lang="en-US" sz="2000"/>
              <a:t>Relocating </a:t>
            </a:r>
            <a:r>
              <a:rPr lang="en-US" sz="2000" cap="none">
                <a:solidFill>
                  <a:schemeClr val="dk1"/>
                </a:solidFill>
                <a:latin typeface="Corbel"/>
                <a:ea typeface="Corbel"/>
                <a:cs typeface="Corbel"/>
                <a:sym typeface="Corbel"/>
              </a:rPr>
              <a:t>to Dallas? </a:t>
            </a:r>
            <a:r>
              <a:rPr lang="en-US" sz="2000"/>
              <a:t>Cons</a:t>
            </a:r>
            <a:r>
              <a:rPr lang="en-US" sz="2000" cap="none">
                <a:solidFill>
                  <a:schemeClr val="dk1"/>
                </a:solidFill>
                <a:latin typeface="Corbel"/>
                <a:ea typeface="Corbel"/>
                <a:cs typeface="Corbel"/>
                <a:sym typeface="Corbel"/>
              </a:rPr>
              <a:t>ider the victim profile and </a:t>
            </a:r>
            <a:r>
              <a:rPr lang="en-US" sz="2000"/>
              <a:t>division profile</a:t>
            </a:r>
            <a:endParaRPr/>
          </a:p>
        </p:txBody>
      </p:sp>
      <p:sp>
        <p:nvSpPr>
          <p:cNvPr id="548" name="Google Shape;548;p61"/>
          <p:cNvSpPr/>
          <p:nvPr/>
        </p:nvSpPr>
        <p:spPr>
          <a:xfrm>
            <a:off x="403225" y="463457"/>
            <a:ext cx="73310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Conclusion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62"/>
          <p:cNvPicPr preferRelativeResize="0"/>
          <p:nvPr/>
        </p:nvPicPr>
        <p:blipFill rotWithShape="1">
          <a:blip r:embed="rId3">
            <a:alphaModFix/>
          </a:blip>
          <a:srcRect t="7812" b="7813"/>
          <a:stretch/>
        </p:blipFill>
        <p:spPr>
          <a:xfrm>
            <a:off x="0" y="0"/>
            <a:ext cx="12192000" cy="6934199"/>
          </a:xfrm>
          <a:prstGeom prst="rect">
            <a:avLst/>
          </a:prstGeom>
          <a:noFill/>
          <a:ln>
            <a:noFill/>
          </a:ln>
        </p:spPr>
      </p:pic>
      <p:sp>
        <p:nvSpPr>
          <p:cNvPr id="554" name="Google Shape;554;p62"/>
          <p:cNvSpPr/>
          <p:nvPr/>
        </p:nvSpPr>
        <p:spPr>
          <a:xfrm>
            <a:off x="0" y="5490125"/>
            <a:ext cx="12192000" cy="1036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5400"/>
              <a:buFont typeface="Ultra"/>
              <a:buNone/>
            </a:pPr>
            <a:r>
              <a:rPr lang="en-US" sz="5400" b="1" i="0" u="none" strike="noStrike" cap="none">
                <a:solidFill>
                  <a:schemeClr val="dk1"/>
                </a:solidFill>
                <a:latin typeface="Ultra"/>
                <a:ea typeface="Ultra"/>
                <a:cs typeface="Ultra"/>
                <a:sym typeface="Ultra"/>
              </a:rPr>
              <a:t>THANK YOU </a:t>
            </a:r>
            <a:endParaRPr sz="5400" b="1" i="0" u="none" strike="noStrike" cap="none">
              <a:solidFill>
                <a:schemeClr val="dk1"/>
              </a:solidFill>
              <a:latin typeface="Ultra"/>
              <a:ea typeface="Ultra"/>
              <a:cs typeface="Ultra"/>
              <a:sym typeface="Ultra"/>
            </a:endParaRPr>
          </a:p>
        </p:txBody>
      </p:sp>
      <p:sp>
        <p:nvSpPr>
          <p:cNvPr id="555" name="Google Shape;555;p62"/>
          <p:cNvSpPr/>
          <p:nvPr/>
        </p:nvSpPr>
        <p:spPr>
          <a:xfrm>
            <a:off x="1066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56" name="Google Shape;556;p62"/>
          <p:cNvSpPr/>
          <p:nvPr/>
        </p:nvSpPr>
        <p:spPr>
          <a:xfrm>
            <a:off x="716275"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57" name="Google Shape;557;p62"/>
          <p:cNvSpPr/>
          <p:nvPr/>
        </p:nvSpPr>
        <p:spPr>
          <a:xfrm>
            <a:off x="1828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58" name="Google Shape;558;p62"/>
          <p:cNvSpPr/>
          <p:nvPr/>
        </p:nvSpPr>
        <p:spPr>
          <a:xfrm>
            <a:off x="4114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59" name="Google Shape;559;p62"/>
          <p:cNvSpPr/>
          <p:nvPr/>
        </p:nvSpPr>
        <p:spPr>
          <a:xfrm>
            <a:off x="3810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60" name="Google Shape;560;p62"/>
          <p:cNvSpPr/>
          <p:nvPr/>
        </p:nvSpPr>
        <p:spPr>
          <a:xfrm>
            <a:off x="3733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61" name="Google Shape;561;p62"/>
          <p:cNvSpPr/>
          <p:nvPr/>
        </p:nvSpPr>
        <p:spPr>
          <a:xfrm>
            <a:off x="3352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62" name="Google Shape;562;p62"/>
          <p:cNvSpPr/>
          <p:nvPr/>
        </p:nvSpPr>
        <p:spPr>
          <a:xfrm>
            <a:off x="2971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63" name="Google Shape;563;p62"/>
          <p:cNvSpPr/>
          <p:nvPr/>
        </p:nvSpPr>
        <p:spPr>
          <a:xfrm>
            <a:off x="2590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64" name="Google Shape;564;p62"/>
          <p:cNvSpPr/>
          <p:nvPr/>
        </p:nvSpPr>
        <p:spPr>
          <a:xfrm>
            <a:off x="2209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65" name="Google Shape;565;p62"/>
          <p:cNvSpPr/>
          <p:nvPr/>
        </p:nvSpPr>
        <p:spPr>
          <a:xfrm>
            <a:off x="1524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66" name="Google Shape;566;p62"/>
          <p:cNvSpPr/>
          <p:nvPr/>
        </p:nvSpPr>
        <p:spPr>
          <a:xfrm>
            <a:off x="1447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67" name="Google Shape;567;p62"/>
          <p:cNvSpPr/>
          <p:nvPr/>
        </p:nvSpPr>
        <p:spPr>
          <a:xfrm>
            <a:off x="4495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68" name="Google Shape;568;p62"/>
          <p:cNvSpPr/>
          <p:nvPr/>
        </p:nvSpPr>
        <p:spPr>
          <a:xfrm>
            <a:off x="5943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69" name="Google Shape;569;p62"/>
          <p:cNvSpPr/>
          <p:nvPr/>
        </p:nvSpPr>
        <p:spPr>
          <a:xfrm>
            <a:off x="5593075"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70" name="Google Shape;570;p62"/>
          <p:cNvSpPr/>
          <p:nvPr/>
        </p:nvSpPr>
        <p:spPr>
          <a:xfrm>
            <a:off x="6705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71" name="Google Shape;571;p62"/>
          <p:cNvSpPr/>
          <p:nvPr/>
        </p:nvSpPr>
        <p:spPr>
          <a:xfrm>
            <a:off x="8991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72" name="Google Shape;572;p62"/>
          <p:cNvSpPr/>
          <p:nvPr/>
        </p:nvSpPr>
        <p:spPr>
          <a:xfrm>
            <a:off x="5257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73" name="Google Shape;573;p62"/>
          <p:cNvSpPr/>
          <p:nvPr/>
        </p:nvSpPr>
        <p:spPr>
          <a:xfrm>
            <a:off x="8610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74" name="Google Shape;574;p62"/>
          <p:cNvSpPr/>
          <p:nvPr/>
        </p:nvSpPr>
        <p:spPr>
          <a:xfrm>
            <a:off x="8229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75" name="Google Shape;575;p62"/>
          <p:cNvSpPr/>
          <p:nvPr/>
        </p:nvSpPr>
        <p:spPr>
          <a:xfrm>
            <a:off x="7848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76" name="Google Shape;576;p62"/>
          <p:cNvSpPr/>
          <p:nvPr/>
        </p:nvSpPr>
        <p:spPr>
          <a:xfrm>
            <a:off x="7467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77" name="Google Shape;577;p62"/>
          <p:cNvSpPr/>
          <p:nvPr/>
        </p:nvSpPr>
        <p:spPr>
          <a:xfrm>
            <a:off x="7086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78" name="Google Shape;578;p62"/>
          <p:cNvSpPr/>
          <p:nvPr/>
        </p:nvSpPr>
        <p:spPr>
          <a:xfrm>
            <a:off x="4876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79" name="Google Shape;579;p62"/>
          <p:cNvSpPr/>
          <p:nvPr/>
        </p:nvSpPr>
        <p:spPr>
          <a:xfrm>
            <a:off x="6324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80" name="Google Shape;580;p62"/>
          <p:cNvSpPr/>
          <p:nvPr/>
        </p:nvSpPr>
        <p:spPr>
          <a:xfrm>
            <a:off x="9372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81" name="Google Shape;581;p62"/>
          <p:cNvSpPr/>
          <p:nvPr/>
        </p:nvSpPr>
        <p:spPr>
          <a:xfrm>
            <a:off x="10972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82" name="Google Shape;582;p62"/>
          <p:cNvSpPr/>
          <p:nvPr/>
        </p:nvSpPr>
        <p:spPr>
          <a:xfrm>
            <a:off x="10622275"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83" name="Google Shape;583;p62"/>
          <p:cNvSpPr/>
          <p:nvPr/>
        </p:nvSpPr>
        <p:spPr>
          <a:xfrm>
            <a:off x="118110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84" name="Google Shape;584;p62"/>
          <p:cNvSpPr/>
          <p:nvPr/>
        </p:nvSpPr>
        <p:spPr>
          <a:xfrm>
            <a:off x="10210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85" name="Google Shape;585;p62"/>
          <p:cNvSpPr/>
          <p:nvPr/>
        </p:nvSpPr>
        <p:spPr>
          <a:xfrm>
            <a:off x="9753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86" name="Google Shape;586;p62"/>
          <p:cNvSpPr/>
          <p:nvPr/>
        </p:nvSpPr>
        <p:spPr>
          <a:xfrm>
            <a:off x="114300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87" name="Google Shape;587;p62"/>
          <p:cNvSpPr/>
          <p:nvPr/>
        </p:nvSpPr>
        <p:spPr>
          <a:xfrm>
            <a:off x="1143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88" name="Google Shape;588;p62"/>
          <p:cNvSpPr/>
          <p:nvPr/>
        </p:nvSpPr>
        <p:spPr>
          <a:xfrm>
            <a:off x="792475"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89" name="Google Shape;589;p62"/>
          <p:cNvSpPr/>
          <p:nvPr/>
        </p:nvSpPr>
        <p:spPr>
          <a:xfrm>
            <a:off x="1905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90" name="Google Shape;590;p62"/>
          <p:cNvSpPr/>
          <p:nvPr/>
        </p:nvSpPr>
        <p:spPr>
          <a:xfrm>
            <a:off x="4191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91" name="Google Shape;591;p62"/>
          <p:cNvSpPr/>
          <p:nvPr/>
        </p:nvSpPr>
        <p:spPr>
          <a:xfrm>
            <a:off x="4572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92" name="Google Shape;592;p62"/>
          <p:cNvSpPr/>
          <p:nvPr/>
        </p:nvSpPr>
        <p:spPr>
          <a:xfrm>
            <a:off x="3810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93" name="Google Shape;593;p62"/>
          <p:cNvSpPr/>
          <p:nvPr/>
        </p:nvSpPr>
        <p:spPr>
          <a:xfrm>
            <a:off x="3429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94" name="Google Shape;594;p62"/>
          <p:cNvSpPr/>
          <p:nvPr/>
        </p:nvSpPr>
        <p:spPr>
          <a:xfrm>
            <a:off x="3048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95" name="Google Shape;595;p62"/>
          <p:cNvSpPr/>
          <p:nvPr/>
        </p:nvSpPr>
        <p:spPr>
          <a:xfrm>
            <a:off x="2667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96" name="Google Shape;596;p62"/>
          <p:cNvSpPr/>
          <p:nvPr/>
        </p:nvSpPr>
        <p:spPr>
          <a:xfrm>
            <a:off x="2286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97" name="Google Shape;597;p62"/>
          <p:cNvSpPr/>
          <p:nvPr/>
        </p:nvSpPr>
        <p:spPr>
          <a:xfrm>
            <a:off x="9144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98" name="Google Shape;598;p62"/>
          <p:cNvSpPr/>
          <p:nvPr/>
        </p:nvSpPr>
        <p:spPr>
          <a:xfrm>
            <a:off x="1524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99" name="Google Shape;599;p62"/>
          <p:cNvSpPr/>
          <p:nvPr/>
        </p:nvSpPr>
        <p:spPr>
          <a:xfrm>
            <a:off x="4572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00" name="Google Shape;600;p62"/>
          <p:cNvSpPr/>
          <p:nvPr/>
        </p:nvSpPr>
        <p:spPr>
          <a:xfrm>
            <a:off x="6019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01" name="Google Shape;601;p62"/>
          <p:cNvSpPr/>
          <p:nvPr/>
        </p:nvSpPr>
        <p:spPr>
          <a:xfrm>
            <a:off x="5669275"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02" name="Google Shape;602;p62"/>
          <p:cNvSpPr/>
          <p:nvPr/>
        </p:nvSpPr>
        <p:spPr>
          <a:xfrm>
            <a:off x="6781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03" name="Google Shape;603;p62"/>
          <p:cNvSpPr/>
          <p:nvPr/>
        </p:nvSpPr>
        <p:spPr>
          <a:xfrm>
            <a:off x="9067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04" name="Google Shape;604;p62"/>
          <p:cNvSpPr/>
          <p:nvPr/>
        </p:nvSpPr>
        <p:spPr>
          <a:xfrm>
            <a:off x="5334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05" name="Google Shape;605;p62"/>
          <p:cNvSpPr/>
          <p:nvPr/>
        </p:nvSpPr>
        <p:spPr>
          <a:xfrm>
            <a:off x="8686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06" name="Google Shape;606;p62"/>
          <p:cNvSpPr/>
          <p:nvPr/>
        </p:nvSpPr>
        <p:spPr>
          <a:xfrm>
            <a:off x="8305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07" name="Google Shape;607;p62"/>
          <p:cNvSpPr/>
          <p:nvPr/>
        </p:nvSpPr>
        <p:spPr>
          <a:xfrm>
            <a:off x="7924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08" name="Google Shape;608;p62"/>
          <p:cNvSpPr/>
          <p:nvPr/>
        </p:nvSpPr>
        <p:spPr>
          <a:xfrm>
            <a:off x="7543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09" name="Google Shape;609;p62"/>
          <p:cNvSpPr/>
          <p:nvPr/>
        </p:nvSpPr>
        <p:spPr>
          <a:xfrm>
            <a:off x="7162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10" name="Google Shape;610;p62"/>
          <p:cNvSpPr/>
          <p:nvPr/>
        </p:nvSpPr>
        <p:spPr>
          <a:xfrm>
            <a:off x="4953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11" name="Google Shape;611;p62"/>
          <p:cNvSpPr/>
          <p:nvPr/>
        </p:nvSpPr>
        <p:spPr>
          <a:xfrm>
            <a:off x="6400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12" name="Google Shape;612;p62"/>
          <p:cNvSpPr/>
          <p:nvPr/>
        </p:nvSpPr>
        <p:spPr>
          <a:xfrm>
            <a:off x="9448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13" name="Google Shape;613;p62"/>
          <p:cNvSpPr/>
          <p:nvPr/>
        </p:nvSpPr>
        <p:spPr>
          <a:xfrm>
            <a:off x="108966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14" name="Google Shape;614;p62"/>
          <p:cNvSpPr/>
          <p:nvPr/>
        </p:nvSpPr>
        <p:spPr>
          <a:xfrm>
            <a:off x="10546075"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15" name="Google Shape;615;p62"/>
          <p:cNvSpPr/>
          <p:nvPr/>
        </p:nvSpPr>
        <p:spPr>
          <a:xfrm>
            <a:off x="116586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16" name="Google Shape;616;p62"/>
          <p:cNvSpPr/>
          <p:nvPr/>
        </p:nvSpPr>
        <p:spPr>
          <a:xfrm>
            <a:off x="10210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17" name="Google Shape;617;p62"/>
          <p:cNvSpPr/>
          <p:nvPr/>
        </p:nvSpPr>
        <p:spPr>
          <a:xfrm>
            <a:off x="9829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18" name="Google Shape;618;p62"/>
          <p:cNvSpPr/>
          <p:nvPr/>
        </p:nvSpPr>
        <p:spPr>
          <a:xfrm>
            <a:off x="112776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pic>
        <p:nvPicPr>
          <p:cNvPr id="619" name="Google Shape;619;p62"/>
          <p:cNvPicPr preferRelativeResize="0"/>
          <p:nvPr/>
        </p:nvPicPr>
        <p:blipFill rotWithShape="1">
          <a:blip r:embed="rId4">
            <a:alphaModFix/>
          </a:blip>
          <a:srcRect/>
          <a:stretch/>
        </p:blipFill>
        <p:spPr>
          <a:xfrm>
            <a:off x="10528457" y="76195"/>
            <a:ext cx="1681150" cy="1681150"/>
          </a:xfrm>
          <a:prstGeom prst="rect">
            <a:avLst/>
          </a:prstGeom>
          <a:noFill/>
          <a:ln>
            <a:noFill/>
          </a:ln>
        </p:spPr>
      </p:pic>
      <p:sp>
        <p:nvSpPr>
          <p:cNvPr id="620" name="Google Shape;620;p62"/>
          <p:cNvSpPr/>
          <p:nvPr/>
        </p:nvSpPr>
        <p:spPr>
          <a:xfrm>
            <a:off x="11963400" y="4732975"/>
            <a:ext cx="246200" cy="1169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21" name="Google Shape;621;p62"/>
          <p:cNvSpPr/>
          <p:nvPr/>
        </p:nvSpPr>
        <p:spPr>
          <a:xfrm>
            <a:off x="119634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pic>
        <p:nvPicPr>
          <p:cNvPr id="207" name="Google Shape;207;p27"/>
          <p:cNvPicPr preferRelativeResize="0"/>
          <p:nvPr/>
        </p:nvPicPr>
        <p:blipFill rotWithShape="1">
          <a:blip r:embed="rId4">
            <a:alphaModFix/>
          </a:blip>
          <a:srcRect/>
          <a:stretch/>
        </p:blipFill>
        <p:spPr>
          <a:xfrm>
            <a:off x="6688526" y="1228414"/>
            <a:ext cx="5173200" cy="2103000"/>
          </a:xfrm>
          <a:prstGeom prst="roundRect">
            <a:avLst>
              <a:gd name="adj" fmla="val 4380"/>
            </a:avLst>
          </a:prstGeom>
          <a:noFill/>
          <a:ln w="38100" cap="flat" cmpd="sng">
            <a:solidFill>
              <a:schemeClr val="lt2"/>
            </a:solidFill>
            <a:prstDash val="solid"/>
            <a:round/>
            <a:headEnd type="none" w="sm" len="sm"/>
            <a:tailEnd type="none" w="sm" len="sm"/>
          </a:ln>
        </p:spPr>
      </p:pic>
      <p:pic>
        <p:nvPicPr>
          <p:cNvPr id="208" name="Google Shape;208;p27"/>
          <p:cNvPicPr preferRelativeResize="0"/>
          <p:nvPr/>
        </p:nvPicPr>
        <p:blipFill rotWithShape="1">
          <a:blip r:embed="rId5">
            <a:alphaModFix/>
          </a:blip>
          <a:srcRect/>
          <a:stretch/>
        </p:blipFill>
        <p:spPr>
          <a:xfrm>
            <a:off x="1855743" y="1601212"/>
            <a:ext cx="4307122" cy="2958617"/>
          </a:xfrm>
          <a:prstGeom prst="roundRect">
            <a:avLst>
              <a:gd name="adj" fmla="val 4380"/>
            </a:avLst>
          </a:prstGeom>
          <a:noFill/>
          <a:ln w="38100" cap="flat" cmpd="sng">
            <a:solidFill>
              <a:schemeClr val="lt2"/>
            </a:solidFill>
            <a:prstDash val="solid"/>
            <a:round/>
            <a:headEnd type="none" w="sm" len="sm"/>
            <a:tailEnd type="none" w="sm" len="sm"/>
          </a:ln>
        </p:spPr>
      </p:pic>
      <p:pic>
        <p:nvPicPr>
          <p:cNvPr id="209" name="Google Shape;209;p27"/>
          <p:cNvPicPr preferRelativeResize="0"/>
          <p:nvPr/>
        </p:nvPicPr>
        <p:blipFill rotWithShape="1">
          <a:blip r:embed="rId6">
            <a:alphaModFix/>
          </a:blip>
          <a:srcRect t="9436" r="1399"/>
          <a:stretch/>
        </p:blipFill>
        <p:spPr>
          <a:xfrm>
            <a:off x="6764718" y="3988123"/>
            <a:ext cx="4904313" cy="2123083"/>
          </a:xfrm>
          <a:prstGeom prst="roundRect">
            <a:avLst>
              <a:gd name="adj" fmla="val 4380"/>
            </a:avLst>
          </a:prstGeom>
          <a:noFill/>
          <a:ln w="38100" cap="flat" cmpd="sng">
            <a:solidFill>
              <a:schemeClr val="lt2"/>
            </a:solidFill>
            <a:prstDash val="solid"/>
            <a:round/>
            <a:headEnd type="none" w="sm" len="sm"/>
            <a:tailEnd type="none" w="sm" len="sm"/>
          </a:ln>
        </p:spPr>
      </p:pic>
      <p:sp>
        <p:nvSpPr>
          <p:cNvPr id="210" name="Google Shape;210;p27"/>
          <p:cNvSpPr/>
          <p:nvPr/>
        </p:nvSpPr>
        <p:spPr>
          <a:xfrm>
            <a:off x="403225" y="463457"/>
            <a:ext cx="9020100" cy="611700"/>
          </a:xfrm>
          <a:prstGeom prst="chevron">
            <a:avLst>
              <a:gd name="adj" fmla="val 50000"/>
            </a:avLst>
          </a:prstGeom>
          <a:solidFill>
            <a:schemeClr val="accent1">
              <a:alpha val="49800"/>
            </a:schemeClr>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a:latin typeface="Corbel"/>
                <a:ea typeface="Corbel"/>
                <a:cs typeface="Corbel"/>
                <a:sym typeface="Corbel"/>
              </a:rPr>
              <a:t>Dallas is STILL Dangerous, Y’all </a:t>
            </a:r>
            <a:endParaRPr sz="3509" b="1">
              <a:latin typeface="Corbel"/>
              <a:ea typeface="Corbel"/>
              <a:cs typeface="Corbel"/>
              <a:sym typeface="Corbel"/>
            </a:endParaRPr>
          </a:p>
          <a:p>
            <a:pPr marL="0" marR="0" lvl="0" indent="0" algn="ctr" rtl="0">
              <a:lnSpc>
                <a:spcPct val="90000"/>
              </a:lnSpc>
              <a:spcBef>
                <a:spcPts val="0"/>
              </a:spcBef>
              <a:spcAft>
                <a:spcPts val="0"/>
              </a:spcAft>
              <a:buClr>
                <a:srgbClr val="F3D7B1"/>
              </a:buClr>
              <a:buSzPts val="3509"/>
              <a:buFont typeface="Corbel"/>
              <a:buNone/>
            </a:pPr>
            <a:endParaRPr sz="3509" b="1">
              <a:latin typeface="Corbel"/>
              <a:ea typeface="Corbel"/>
              <a:cs typeface="Corbel"/>
              <a:sym typeface="Corbe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grpSp>
        <p:nvGrpSpPr>
          <p:cNvPr id="215" name="Google Shape;215;p28"/>
          <p:cNvGrpSpPr/>
          <p:nvPr/>
        </p:nvGrpSpPr>
        <p:grpSpPr>
          <a:xfrm>
            <a:off x="150812" y="0"/>
            <a:ext cx="2436813" cy="6858001"/>
            <a:chOff x="1320800" y="0"/>
            <a:chExt cx="2436813" cy="6858001"/>
          </a:xfrm>
        </p:grpSpPr>
        <p:sp>
          <p:nvSpPr>
            <p:cNvPr id="216" name="Google Shape;216;p28"/>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217" name="Google Shape;217;p28"/>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218" name="Google Shape;218;p28"/>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219" name="Google Shape;219;p28"/>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220" name="Google Shape;220;p28"/>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221" name="Google Shape;221;p28"/>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222" name="Google Shape;222;p28"/>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pic>
        <p:nvPicPr>
          <p:cNvPr id="223" name="Google Shape;223;p28"/>
          <p:cNvPicPr preferRelativeResize="0"/>
          <p:nvPr/>
        </p:nvPicPr>
        <p:blipFill rotWithShape="1">
          <a:blip r:embed="rId4">
            <a:alphaModFix/>
          </a:blip>
          <a:srcRect l="18576" r="40278"/>
          <a:stretch/>
        </p:blipFill>
        <p:spPr>
          <a:xfrm>
            <a:off x="6892924" y="10"/>
            <a:ext cx="5299077" cy="6857990"/>
          </a:xfrm>
          <a:custGeom>
            <a:avLst/>
            <a:gdLst/>
            <a:ahLst/>
            <a:cxnLst/>
            <a:rect l="l" t="t" r="r" b="b"/>
            <a:pathLst>
              <a:path w="5299077" h="6858000" extrusionOk="0">
                <a:moveTo>
                  <a:pt x="836871" y="0"/>
                </a:moveTo>
                <a:lnTo>
                  <a:pt x="5299077" y="0"/>
                </a:lnTo>
                <a:lnTo>
                  <a:pt x="5299077" y="6858000"/>
                </a:lnTo>
                <a:lnTo>
                  <a:pt x="1911312" y="6858000"/>
                </a:lnTo>
                <a:lnTo>
                  <a:pt x="0" y="5333999"/>
                </a:lnTo>
                <a:close/>
              </a:path>
            </a:pathLst>
          </a:custGeom>
          <a:noFill/>
          <a:ln>
            <a:noFill/>
          </a:ln>
        </p:spPr>
      </p:pic>
      <p:grpSp>
        <p:nvGrpSpPr>
          <p:cNvPr id="224" name="Google Shape;224;p28"/>
          <p:cNvGrpSpPr/>
          <p:nvPr/>
        </p:nvGrpSpPr>
        <p:grpSpPr>
          <a:xfrm>
            <a:off x="6232760" y="0"/>
            <a:ext cx="2436813" cy="6858001"/>
            <a:chOff x="1320800" y="0"/>
            <a:chExt cx="2436813" cy="6858001"/>
          </a:xfrm>
        </p:grpSpPr>
        <p:sp>
          <p:nvSpPr>
            <p:cNvPr id="225" name="Google Shape;225;p28"/>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226" name="Google Shape;226;p28"/>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227" name="Google Shape;227;p28"/>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228" name="Google Shape;228;p28"/>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229" name="Google Shape;229;p28"/>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230" name="Google Shape;230;p28"/>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231" name="Google Shape;231;p28"/>
          <p:cNvSpPr txBox="1">
            <a:spLocks noGrp="1"/>
          </p:cNvSpPr>
          <p:nvPr>
            <p:ph type="body" idx="1"/>
          </p:nvPr>
        </p:nvSpPr>
        <p:spPr>
          <a:xfrm>
            <a:off x="429150" y="1331175"/>
            <a:ext cx="5912400" cy="3850500"/>
          </a:xfrm>
          <a:prstGeom prst="rect">
            <a:avLst/>
          </a:prstGeom>
          <a:noFill/>
          <a:ln>
            <a:noFill/>
          </a:ln>
        </p:spPr>
        <p:txBody>
          <a:bodyPr spcFirstLastPara="1" wrap="square" lIns="91425" tIns="45700" rIns="91425" bIns="45700" anchor="ctr" anchorCtr="0">
            <a:noAutofit/>
          </a:bodyPr>
          <a:lstStyle/>
          <a:p>
            <a:pPr marL="457200" lvl="0" indent="-361950" algn="l" rtl="0">
              <a:lnSpc>
                <a:spcPct val="105000"/>
              </a:lnSpc>
              <a:spcBef>
                <a:spcPts val="400"/>
              </a:spcBef>
              <a:spcAft>
                <a:spcPts val="0"/>
              </a:spcAft>
              <a:buClr>
                <a:srgbClr val="1186C3"/>
              </a:buClr>
              <a:buSzPts val="2900"/>
              <a:buFont typeface="Arial"/>
              <a:buChar char="❏"/>
            </a:pPr>
            <a:r>
              <a:rPr lang="en-US" sz="2000" cap="none">
                <a:solidFill>
                  <a:schemeClr val="dk1"/>
                </a:solidFill>
                <a:latin typeface="Corbel"/>
                <a:ea typeface="Corbel"/>
                <a:cs typeface="Corbel"/>
                <a:sym typeface="Corbel"/>
              </a:rPr>
              <a:t>Dataset downloaded from City of Dallas website</a:t>
            </a:r>
            <a:endParaRPr/>
          </a:p>
          <a:p>
            <a:pPr marL="457200" lvl="0" indent="-361950" algn="l" rtl="0">
              <a:lnSpc>
                <a:spcPct val="105000"/>
              </a:lnSpc>
              <a:spcBef>
                <a:spcPts val="1000"/>
              </a:spcBef>
              <a:spcAft>
                <a:spcPts val="0"/>
              </a:spcAft>
              <a:buClr>
                <a:srgbClr val="1186C3"/>
              </a:buClr>
              <a:buSzPts val="2900"/>
              <a:buFont typeface="Arial"/>
              <a:buChar char="❏"/>
            </a:pPr>
            <a:r>
              <a:rPr lang="en-US" sz="2000" cap="none">
                <a:solidFill>
                  <a:schemeClr val="dk1"/>
                </a:solidFill>
                <a:latin typeface="Corbel"/>
                <a:ea typeface="Corbel"/>
                <a:cs typeface="Corbel"/>
                <a:sym typeface="Corbel"/>
              </a:rPr>
              <a:t>Contains Incidents beginning June 1, 2014 to current-date</a:t>
            </a:r>
            <a:endParaRPr/>
          </a:p>
          <a:p>
            <a:pPr marL="457200" lvl="0" indent="-361950" algn="l" rtl="0">
              <a:lnSpc>
                <a:spcPct val="105000"/>
              </a:lnSpc>
              <a:spcBef>
                <a:spcPts val="1000"/>
              </a:spcBef>
              <a:spcAft>
                <a:spcPts val="0"/>
              </a:spcAft>
              <a:buClr>
                <a:srgbClr val="1186C3"/>
              </a:buClr>
              <a:buSzPts val="2900"/>
              <a:buFont typeface="Arial"/>
              <a:buChar char="❏"/>
            </a:pPr>
            <a:r>
              <a:rPr lang="en-US" sz="2000" cap="none">
                <a:solidFill>
                  <a:schemeClr val="dk1"/>
                </a:solidFill>
                <a:latin typeface="Corbel"/>
                <a:ea typeface="Corbel"/>
                <a:cs typeface="Corbel"/>
                <a:sym typeface="Corbel"/>
              </a:rPr>
              <a:t>Started with 100 columns</a:t>
            </a:r>
            <a:r>
              <a:rPr lang="en-US" sz="2000">
                <a:solidFill>
                  <a:schemeClr val="dk1"/>
                </a:solidFill>
              </a:rPr>
              <a:t> and</a:t>
            </a:r>
            <a:r>
              <a:rPr lang="en-US" sz="2000" cap="none">
                <a:solidFill>
                  <a:schemeClr val="dk1"/>
                </a:solidFill>
                <a:latin typeface="Corbel"/>
                <a:ea typeface="Corbel"/>
                <a:cs typeface="Corbel"/>
                <a:sym typeface="Corbel"/>
              </a:rPr>
              <a:t> 600,000 rows of data</a:t>
            </a:r>
            <a:endParaRPr/>
          </a:p>
          <a:p>
            <a:pPr marL="457200" lvl="0" indent="-361950" algn="l" rtl="0">
              <a:lnSpc>
                <a:spcPct val="105000"/>
              </a:lnSpc>
              <a:spcBef>
                <a:spcPts val="1000"/>
              </a:spcBef>
              <a:spcAft>
                <a:spcPts val="600"/>
              </a:spcAft>
              <a:buClr>
                <a:srgbClr val="1186C3"/>
              </a:buClr>
              <a:buSzPts val="2900"/>
              <a:buFont typeface="Arial"/>
              <a:buChar char="❏"/>
            </a:pPr>
            <a:r>
              <a:rPr lang="en-US" sz="2000">
                <a:solidFill>
                  <a:schemeClr val="dk1"/>
                </a:solidFill>
              </a:rPr>
              <a:t>Filtered the</a:t>
            </a:r>
            <a:r>
              <a:rPr lang="en-US" sz="2000" cap="none">
                <a:solidFill>
                  <a:schemeClr val="dk1"/>
                </a:solidFill>
                <a:latin typeface="Corbel"/>
                <a:ea typeface="Corbel"/>
                <a:cs typeface="Corbel"/>
                <a:sym typeface="Corbel"/>
              </a:rPr>
              <a:t> dataset to 2018 incidents alone, and after the clean up and were left with ~</a:t>
            </a:r>
            <a:r>
              <a:rPr lang="en-US" sz="2000">
                <a:solidFill>
                  <a:schemeClr val="dk1"/>
                </a:solidFill>
              </a:rPr>
              <a:t>34</a:t>
            </a:r>
            <a:r>
              <a:rPr lang="en-US" sz="2000" cap="none">
                <a:solidFill>
                  <a:schemeClr val="dk1"/>
                </a:solidFill>
                <a:latin typeface="Corbel"/>
                <a:ea typeface="Corbel"/>
                <a:cs typeface="Corbel"/>
                <a:sym typeface="Corbel"/>
              </a:rPr>
              <a:t> columns and </a:t>
            </a:r>
            <a:r>
              <a:rPr lang="en-US" sz="2000">
                <a:solidFill>
                  <a:schemeClr val="dk1"/>
                </a:solidFill>
              </a:rPr>
              <a:t>54,340</a:t>
            </a:r>
            <a:r>
              <a:rPr lang="en-US" sz="2000" cap="none">
                <a:solidFill>
                  <a:schemeClr val="dk1"/>
                </a:solidFill>
                <a:latin typeface="Corbel"/>
                <a:ea typeface="Corbel"/>
                <a:cs typeface="Corbel"/>
                <a:sym typeface="Corbel"/>
              </a:rPr>
              <a:t> rows</a:t>
            </a:r>
            <a:endParaRPr/>
          </a:p>
        </p:txBody>
      </p:sp>
      <p:pic>
        <p:nvPicPr>
          <p:cNvPr id="232" name="Google Shape;232;p28"/>
          <p:cNvPicPr preferRelativeResize="0"/>
          <p:nvPr/>
        </p:nvPicPr>
        <p:blipFill rotWithShape="1">
          <a:blip r:embed="rId5">
            <a:alphaModFix/>
          </a:blip>
          <a:srcRect/>
          <a:stretch/>
        </p:blipFill>
        <p:spPr>
          <a:xfrm>
            <a:off x="10683375" y="0"/>
            <a:ext cx="1432550" cy="1188720"/>
          </a:xfrm>
          <a:prstGeom prst="rect">
            <a:avLst/>
          </a:prstGeom>
          <a:noFill/>
          <a:ln>
            <a:noFill/>
          </a:ln>
        </p:spPr>
      </p:pic>
      <p:sp>
        <p:nvSpPr>
          <p:cNvPr id="233" name="Google Shape;233;p28"/>
          <p:cNvSpPr/>
          <p:nvPr/>
        </p:nvSpPr>
        <p:spPr>
          <a:xfrm>
            <a:off x="403225" y="463450"/>
            <a:ext cx="6031200" cy="611700"/>
          </a:xfrm>
          <a:prstGeom prst="chevron">
            <a:avLst>
              <a:gd name="adj" fmla="val 50000"/>
            </a:avLst>
          </a:prstGeom>
          <a:solidFill>
            <a:schemeClr val="accent1">
              <a:alpha val="49800"/>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a:solidFill>
                  <a:schemeClr val="dk1"/>
                </a:solidFill>
                <a:latin typeface="Corbel"/>
                <a:ea typeface="Corbel"/>
                <a:cs typeface="Corbel"/>
                <a:sym typeface="Corbel"/>
              </a:rPr>
              <a:t>Data</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solidFill>
                  <a:schemeClr val="dk1"/>
                </a:solidFill>
                <a:latin typeface="Corbel"/>
                <a:ea typeface="Corbel"/>
                <a:cs typeface="Corbel"/>
                <a:sym typeface="Corbel"/>
              </a:rPr>
              <a:t>Questions</a:t>
            </a:r>
            <a:endParaRPr>
              <a:solidFill>
                <a:schemeClr val="dk1"/>
              </a:solidFill>
            </a:endParaRPr>
          </a:p>
        </p:txBody>
      </p:sp>
      <p:sp>
        <p:nvSpPr>
          <p:cNvPr id="239" name="Google Shape;239;p29"/>
          <p:cNvSpPr txBox="1">
            <a:spLocks noGrp="1"/>
          </p:cNvSpPr>
          <p:nvPr>
            <p:ph type="body" idx="1"/>
          </p:nvPr>
        </p:nvSpPr>
        <p:spPr>
          <a:xfrm>
            <a:off x="1940767" y="1999861"/>
            <a:ext cx="9562200" cy="3144300"/>
          </a:xfrm>
          <a:prstGeom prst="rect">
            <a:avLst/>
          </a:prstGeom>
          <a:noFill/>
          <a:ln>
            <a:noFill/>
          </a:ln>
        </p:spPr>
        <p:txBody>
          <a:bodyPr spcFirstLastPara="1" wrap="square" lIns="91425" tIns="45700" rIns="91425" bIns="45700" anchor="t" anchorCtr="0">
            <a:noAutofit/>
          </a:bodyPr>
          <a:lstStyle/>
          <a:p>
            <a:pPr marL="457200" lvl="0" indent="-342900" algn="l" rtl="0">
              <a:lnSpc>
                <a:spcPct val="250000"/>
              </a:lnSpc>
              <a:spcBef>
                <a:spcPts val="1000"/>
              </a:spcBef>
              <a:spcAft>
                <a:spcPts val="0"/>
              </a:spcAft>
              <a:buSzPts val="1800"/>
              <a:buChar char="❏"/>
            </a:pPr>
            <a:r>
              <a:rPr lang="en-US"/>
              <a:t>Where is crime concentrated in Dallas?</a:t>
            </a:r>
            <a:endParaRPr/>
          </a:p>
          <a:p>
            <a:pPr marL="457200" lvl="0" indent="-342900" algn="l" rtl="0">
              <a:lnSpc>
                <a:spcPct val="250000"/>
              </a:lnSpc>
              <a:spcBef>
                <a:spcPts val="0"/>
              </a:spcBef>
              <a:spcAft>
                <a:spcPts val="0"/>
              </a:spcAft>
              <a:buSzPts val="1800"/>
              <a:buChar char="❏"/>
            </a:pPr>
            <a:r>
              <a:rPr lang="en-US"/>
              <a:t>What are the response rates of the Dallas Police Department?</a:t>
            </a:r>
            <a:endParaRPr/>
          </a:p>
          <a:p>
            <a:pPr marL="457200" lvl="0" indent="-342900" algn="l" rtl="0">
              <a:lnSpc>
                <a:spcPct val="250000"/>
              </a:lnSpc>
              <a:spcBef>
                <a:spcPts val="0"/>
              </a:spcBef>
              <a:spcAft>
                <a:spcPts val="0"/>
              </a:spcAft>
              <a:buSzPts val="1800"/>
              <a:buChar char="❏"/>
            </a:pPr>
            <a:r>
              <a:rPr lang="en-US"/>
              <a:t>Which is the most vulnerable section of Dallas society?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0"/>
          <p:cNvPicPr preferRelativeResize="0"/>
          <p:nvPr/>
        </p:nvPicPr>
        <p:blipFill rotWithShape="1">
          <a:blip r:embed="rId3">
            <a:alphaModFix/>
          </a:blip>
          <a:srcRect/>
          <a:stretch/>
        </p:blipFill>
        <p:spPr>
          <a:xfrm>
            <a:off x="2664177" y="1385543"/>
            <a:ext cx="8918238" cy="5029200"/>
          </a:xfrm>
          <a:prstGeom prst="rect">
            <a:avLst/>
          </a:prstGeom>
          <a:noFill/>
          <a:ln>
            <a:noFill/>
          </a:ln>
          <a:effectLst>
            <a:outerShdw blurRad="190500" algn="tl" rotWithShape="0">
              <a:srgbClr val="000000">
                <a:alpha val="69803"/>
              </a:srgbClr>
            </a:outerShdw>
          </a:effectLst>
        </p:spPr>
      </p:pic>
      <p:sp>
        <p:nvSpPr>
          <p:cNvPr id="245" name="Google Shape;245;p30"/>
          <p:cNvSpPr txBox="1"/>
          <p:nvPr/>
        </p:nvSpPr>
        <p:spPr>
          <a:xfrm>
            <a:off x="1671750" y="500000"/>
            <a:ext cx="8848500" cy="849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3000"/>
              <a:buFont typeface="Corbel"/>
              <a:buNone/>
            </a:pPr>
            <a:endParaRPr sz="3000" b="1" i="0" u="none" strike="noStrike" cap="none">
              <a:solidFill>
                <a:schemeClr val="dk1"/>
              </a:solidFill>
              <a:latin typeface="Corbel"/>
              <a:ea typeface="Corbel"/>
              <a:cs typeface="Corbel"/>
              <a:sym typeface="Corbel"/>
            </a:endParaRPr>
          </a:p>
        </p:txBody>
      </p:sp>
      <p:sp>
        <p:nvSpPr>
          <p:cNvPr id="246" name="Google Shape;246;p30"/>
          <p:cNvSpPr>
            <a:spLocks noGrp="1"/>
          </p:cNvSpPr>
          <p:nvPr>
            <p:ph type="title"/>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F3D7B1"/>
              </a:buClr>
              <a:buSzPts val="3240"/>
              <a:buFont typeface="Corbel"/>
              <a:buNone/>
            </a:pPr>
            <a:r>
              <a:rPr lang="en-US" sz="3240" b="1">
                <a:solidFill>
                  <a:srgbClr val="000000"/>
                </a:solidFill>
                <a:latin typeface="Corbel"/>
                <a:ea typeface="Corbel"/>
                <a:cs typeface="Corbel"/>
                <a:sym typeface="Corbel"/>
              </a:rPr>
              <a:t>To</a:t>
            </a:r>
            <a:r>
              <a:rPr lang="en-US" sz="3240" b="1">
                <a:solidFill>
                  <a:srgbClr val="000000"/>
                </a:solidFill>
              </a:rPr>
              <a:t>tal </a:t>
            </a:r>
            <a:r>
              <a:rPr lang="en-US" sz="3240" b="1">
                <a:solidFill>
                  <a:srgbClr val="000000"/>
                </a:solidFill>
                <a:latin typeface="Corbel"/>
                <a:ea typeface="Corbel"/>
                <a:cs typeface="Corbel"/>
                <a:sym typeface="Corbel"/>
              </a:rPr>
              <a:t>Police Incidents by Month</a:t>
            </a:r>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31"/>
          <p:cNvSpPr>
            <a:spLocks noGrp="1"/>
          </p:cNvSpPr>
          <p:nvPr>
            <p:ph type="title"/>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F3D7B1"/>
              </a:buClr>
              <a:buSzPts val="3240"/>
              <a:buFont typeface="Corbel"/>
              <a:buNone/>
            </a:pPr>
            <a:r>
              <a:rPr lang="en-US" sz="3240" b="1">
                <a:solidFill>
                  <a:srgbClr val="000000"/>
                </a:solidFill>
                <a:latin typeface="Corbel"/>
                <a:ea typeface="Corbel"/>
                <a:cs typeface="Corbel"/>
                <a:sym typeface="Corbel"/>
              </a:rPr>
              <a:t>Top 10 Police Incidents</a:t>
            </a:r>
            <a:endParaRPr>
              <a:solidFill>
                <a:srgbClr val="000000"/>
              </a:solidFill>
            </a:endParaRPr>
          </a:p>
        </p:txBody>
      </p:sp>
      <p:pic>
        <p:nvPicPr>
          <p:cNvPr id="252" name="Google Shape;252;p31"/>
          <p:cNvPicPr preferRelativeResize="0"/>
          <p:nvPr/>
        </p:nvPicPr>
        <p:blipFill>
          <a:blip r:embed="rId4">
            <a:alphaModFix/>
          </a:blip>
          <a:stretch>
            <a:fillRect/>
          </a:stretch>
        </p:blipFill>
        <p:spPr>
          <a:xfrm>
            <a:off x="2151525" y="1459225"/>
            <a:ext cx="9738420" cy="4869198"/>
          </a:xfrm>
          <a:prstGeom prst="rect">
            <a:avLst/>
          </a:prstGeom>
          <a:noFill/>
          <a:ln>
            <a:noFill/>
          </a:ln>
          <a:effectLst>
            <a:outerShdw blurRad="190500" algn="tl" rotWithShape="0">
              <a:srgbClr val="000000">
                <a:alpha val="698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grpSp>
        <p:nvGrpSpPr>
          <p:cNvPr id="257" name="Google Shape;257;p32"/>
          <p:cNvGrpSpPr/>
          <p:nvPr/>
        </p:nvGrpSpPr>
        <p:grpSpPr>
          <a:xfrm>
            <a:off x="150812" y="0"/>
            <a:ext cx="2436813" cy="6858001"/>
            <a:chOff x="1320800" y="0"/>
            <a:chExt cx="2436813" cy="6858001"/>
          </a:xfrm>
        </p:grpSpPr>
        <p:sp>
          <p:nvSpPr>
            <p:cNvPr id="258" name="Google Shape;258;p32"/>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259" name="Google Shape;259;p32"/>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260" name="Google Shape;260;p32"/>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261" name="Google Shape;261;p32"/>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262" name="Google Shape;262;p32"/>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263" name="Google Shape;263;p32"/>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264" name="Google Shape;264;p32"/>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pic>
        <p:nvPicPr>
          <p:cNvPr id="265" name="Google Shape;265;p32"/>
          <p:cNvPicPr preferRelativeResize="0"/>
          <p:nvPr/>
        </p:nvPicPr>
        <p:blipFill rotWithShape="1">
          <a:blip r:embed="rId4">
            <a:alphaModFix/>
          </a:blip>
          <a:srcRect l="8831" r="7238" b="-1"/>
          <a:stretch/>
        </p:blipFill>
        <p:spPr>
          <a:xfrm>
            <a:off x="6892924" y="10"/>
            <a:ext cx="5299077" cy="6857990"/>
          </a:xfrm>
          <a:custGeom>
            <a:avLst/>
            <a:gdLst/>
            <a:ahLst/>
            <a:cxnLst/>
            <a:rect l="l" t="t" r="r" b="b"/>
            <a:pathLst>
              <a:path w="5299077" h="6858000" extrusionOk="0">
                <a:moveTo>
                  <a:pt x="836871" y="0"/>
                </a:moveTo>
                <a:lnTo>
                  <a:pt x="5299077" y="0"/>
                </a:lnTo>
                <a:lnTo>
                  <a:pt x="5299077" y="6858000"/>
                </a:lnTo>
                <a:lnTo>
                  <a:pt x="1911312" y="6858000"/>
                </a:lnTo>
                <a:lnTo>
                  <a:pt x="0" y="5333999"/>
                </a:lnTo>
                <a:close/>
              </a:path>
            </a:pathLst>
          </a:custGeom>
          <a:noFill/>
          <a:ln>
            <a:noFill/>
          </a:ln>
        </p:spPr>
      </p:pic>
      <p:grpSp>
        <p:nvGrpSpPr>
          <p:cNvPr id="266" name="Google Shape;266;p32"/>
          <p:cNvGrpSpPr/>
          <p:nvPr/>
        </p:nvGrpSpPr>
        <p:grpSpPr>
          <a:xfrm>
            <a:off x="6232760" y="0"/>
            <a:ext cx="2436813" cy="6858001"/>
            <a:chOff x="1320800" y="0"/>
            <a:chExt cx="2436813" cy="6858001"/>
          </a:xfrm>
        </p:grpSpPr>
        <p:sp>
          <p:nvSpPr>
            <p:cNvPr id="267" name="Google Shape;267;p32"/>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268" name="Google Shape;268;p32"/>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269" name="Google Shape;269;p32"/>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270" name="Google Shape;270;p32"/>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271" name="Google Shape;271;p32"/>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272" name="Google Shape;272;p32"/>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273" name="Google Shape;273;p32"/>
          <p:cNvSpPr txBox="1">
            <a:spLocks noGrp="1"/>
          </p:cNvSpPr>
          <p:nvPr>
            <p:ph type="body" idx="1"/>
          </p:nvPr>
        </p:nvSpPr>
        <p:spPr>
          <a:xfrm>
            <a:off x="643468" y="1459636"/>
            <a:ext cx="5260680" cy="3124201"/>
          </a:xfrm>
          <a:prstGeom prst="rect">
            <a:avLst/>
          </a:prstGeom>
          <a:noFill/>
          <a:ln>
            <a:noFill/>
          </a:ln>
        </p:spPr>
        <p:txBody>
          <a:bodyPr spcFirstLastPara="1" wrap="square" lIns="91425" tIns="45700" rIns="91425" bIns="45700" anchor="ctr" anchorCtr="0">
            <a:noAutofit/>
          </a:bodyPr>
          <a:lstStyle/>
          <a:p>
            <a:pPr marL="457200" lvl="0" indent="-361950" algn="l" rtl="0">
              <a:lnSpc>
                <a:spcPct val="115000"/>
              </a:lnSpc>
              <a:spcBef>
                <a:spcPts val="480"/>
              </a:spcBef>
              <a:spcAft>
                <a:spcPts val="0"/>
              </a:spcAft>
              <a:buClr>
                <a:srgbClr val="1186C3"/>
              </a:buClr>
              <a:buSzPts val="3480"/>
              <a:buFont typeface="Arial"/>
              <a:buChar char="•"/>
            </a:pPr>
            <a:r>
              <a:rPr lang="en-US" sz="2400" cap="none">
                <a:solidFill>
                  <a:schemeClr val="dk1"/>
                </a:solidFill>
                <a:latin typeface="Corbel"/>
                <a:ea typeface="Corbel"/>
                <a:cs typeface="Corbel"/>
                <a:sym typeface="Corbel"/>
              </a:rPr>
              <a:t>Crime categories that include </a:t>
            </a:r>
            <a:r>
              <a:rPr lang="en-US" sz="2400">
                <a:solidFill>
                  <a:schemeClr val="dk1"/>
                </a:solidFill>
              </a:rPr>
              <a:t>Assault, Homicide </a:t>
            </a:r>
            <a:r>
              <a:rPr lang="en-US" sz="2400" cap="none">
                <a:solidFill>
                  <a:schemeClr val="dk1"/>
                </a:solidFill>
                <a:latin typeface="Corbel"/>
                <a:ea typeface="Corbel"/>
                <a:cs typeface="Corbel"/>
                <a:sym typeface="Corbel"/>
              </a:rPr>
              <a:t>or Robbery</a:t>
            </a:r>
            <a:endParaRPr/>
          </a:p>
          <a:p>
            <a:pPr marL="457200" lvl="0" indent="-361950" algn="l" rtl="0">
              <a:lnSpc>
                <a:spcPct val="115000"/>
              </a:lnSpc>
              <a:spcBef>
                <a:spcPts val="1080"/>
              </a:spcBef>
              <a:spcAft>
                <a:spcPts val="600"/>
              </a:spcAft>
              <a:buClr>
                <a:srgbClr val="1186C3"/>
              </a:buClr>
              <a:buSzPts val="3480"/>
              <a:buFont typeface="Arial"/>
              <a:buChar char="•"/>
            </a:pPr>
            <a:r>
              <a:rPr lang="en-US" sz="2400" cap="none">
                <a:solidFill>
                  <a:schemeClr val="dk1"/>
                </a:solidFill>
                <a:latin typeface="Corbel"/>
                <a:ea typeface="Corbel"/>
                <a:cs typeface="Corbel"/>
                <a:sym typeface="Corbel"/>
              </a:rPr>
              <a:t>This subset has just under 15,000 records from 2018</a:t>
            </a:r>
            <a:endParaRPr/>
          </a:p>
        </p:txBody>
      </p:sp>
      <p:sp>
        <p:nvSpPr>
          <p:cNvPr id="274" name="Google Shape;274;p32"/>
          <p:cNvSpPr>
            <a:spLocks noGrp="1"/>
          </p:cNvSpPr>
          <p:nvPr>
            <p:ph type="title"/>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4000"/>
              <a:buFont typeface="Corbel"/>
              <a:buNone/>
            </a:pPr>
            <a:r>
              <a:rPr lang="en-US" sz="3240" b="1" dirty="0">
                <a:solidFill>
                  <a:srgbClr val="F3D7B1"/>
                </a:solidFill>
                <a:latin typeface="Corbel"/>
                <a:ea typeface="Corbel"/>
                <a:cs typeface="Corbel"/>
                <a:sym typeface="Corbel"/>
              </a:rPr>
              <a:t> </a:t>
            </a:r>
            <a:r>
              <a:rPr lang="en-US" sz="3240" b="1" dirty="0">
                <a:solidFill>
                  <a:srgbClr val="000000"/>
                </a:solidFill>
                <a:latin typeface="Corbel"/>
                <a:ea typeface="Corbel"/>
                <a:cs typeface="Corbel"/>
                <a:sym typeface="Corbel"/>
              </a:rPr>
              <a:t>Violent  Crimes</a:t>
            </a:r>
            <a:endParaRPr dirty="0">
              <a:solidFill>
                <a:srgbClr val="000000"/>
              </a:solidFill>
            </a:endParaRPr>
          </a:p>
        </p:txBody>
      </p:sp>
    </p:spTree>
  </p:cSld>
  <p:clrMapOvr>
    <a:masterClrMapping/>
  </p:clrMapOvr>
</p:sld>
</file>

<file path=ppt/theme/theme1.xml><?xml version="1.0" encoding="utf-8"?>
<a:theme xmlns:a="http://schemas.openxmlformats.org/drawingml/2006/main"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673</Words>
  <Application>Microsoft Office PowerPoint</Application>
  <PresentationFormat>Widescreen</PresentationFormat>
  <Paragraphs>139</Paragraphs>
  <Slides>39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Roboto</vt:lpstr>
      <vt:lpstr>EB Garamond</vt:lpstr>
      <vt:lpstr>Arial</vt:lpstr>
      <vt:lpstr>Ultra</vt:lpstr>
      <vt:lpstr>Century Gothic</vt:lpstr>
      <vt:lpstr>Corbel</vt:lpstr>
      <vt:lpstr>Noto Sans Symbols</vt:lpstr>
      <vt:lpstr>Roboto Light</vt:lpstr>
      <vt:lpstr>Parallax</vt:lpstr>
      <vt:lpstr>PowerPoint Presentation</vt:lpstr>
      <vt:lpstr>Presentation Overview</vt:lpstr>
      <vt:lpstr>56 Years Ago...</vt:lpstr>
      <vt:lpstr>PowerPoint Presentation</vt:lpstr>
      <vt:lpstr>PowerPoint Presentation</vt:lpstr>
      <vt:lpstr>PowerPoint Presentation</vt:lpstr>
      <vt:lpstr>Total Police Incidents by Month</vt:lpstr>
      <vt:lpstr>Top 10 Police Incidents</vt:lpstr>
      <vt:lpstr> Violent  Crimes</vt:lpstr>
      <vt:lpstr>Violent Crime by Month</vt:lpstr>
      <vt:lpstr>Divisions of Dallas</vt:lpstr>
      <vt:lpstr>Total Police Incidents by Division</vt:lpstr>
      <vt:lpstr>Violent Crimes by Division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Viswanathan Subramanian</cp:lastModifiedBy>
  <cp:revision>2</cp:revision>
  <dcterms:modified xsi:type="dcterms:W3CDTF">2019-11-05T14:38:58Z</dcterms:modified>
</cp:coreProperties>
</file>